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0" r:id="rId2"/>
    <p:sldId id="276" r:id="rId3"/>
    <p:sldId id="318" r:id="rId4"/>
    <p:sldId id="306" r:id="rId5"/>
    <p:sldId id="321" r:id="rId6"/>
    <p:sldId id="322" r:id="rId7"/>
    <p:sldId id="323" r:id="rId8"/>
    <p:sldId id="324" r:id="rId9"/>
    <p:sldId id="325" r:id="rId10"/>
    <p:sldId id="329" r:id="rId11"/>
    <p:sldId id="334" r:id="rId12"/>
    <p:sldId id="330" r:id="rId13"/>
    <p:sldId id="335" r:id="rId14"/>
    <p:sldId id="320" r:id="rId15"/>
    <p:sldId id="326" r:id="rId16"/>
    <p:sldId id="327" r:id="rId17"/>
    <p:sldId id="328" r:id="rId18"/>
    <p:sldId id="332" r:id="rId19"/>
    <p:sldId id="333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CEF"/>
    <a:srgbClr val="EBF5EF"/>
    <a:srgbClr val="FF91BC"/>
    <a:srgbClr val="F2C3C6"/>
    <a:srgbClr val="CAE6D4"/>
    <a:srgbClr val="AD8EC0"/>
    <a:srgbClr val="9FD6D9"/>
    <a:srgbClr val="F3EB45"/>
    <a:srgbClr val="97D5E3"/>
    <a:srgbClr val="E94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96314" autoAdjust="0"/>
  </p:normalViewPr>
  <p:slideViewPr>
    <p:cSldViewPr snapToGrid="0" showGuides="1">
      <p:cViewPr varScale="1">
        <p:scale>
          <a:sx n="82" d="100"/>
          <a:sy n="82" d="100"/>
        </p:scale>
        <p:origin x="610" y="58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34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640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331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963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264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308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871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708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607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687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99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389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763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039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412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942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972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97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A1683B-09F4-4B97-BEA1-FBB6416E3D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196" y="6199448"/>
            <a:ext cx="12198195" cy="65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sv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.png"/><Relationship Id="rId4" Type="http://schemas.openxmlformats.org/officeDocument/2006/relationships/image" Target="../media/image20.svg"/><Relationship Id="rId9" Type="http://schemas.openxmlformats.org/officeDocument/2006/relationships/image" Target="../media/image64.png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.png"/><Relationship Id="rId4" Type="http://schemas.openxmlformats.org/officeDocument/2006/relationships/image" Target="../media/image20.sv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64.png"/><Relationship Id="rId5" Type="http://schemas.openxmlformats.org/officeDocument/2006/relationships/image" Target="../media/image10.png"/><Relationship Id="rId10" Type="http://schemas.openxmlformats.org/officeDocument/2006/relationships/image" Target="../media/image22.svg"/><Relationship Id="rId4" Type="http://schemas.openxmlformats.org/officeDocument/2006/relationships/image" Target="../media/image20.svg"/><Relationship Id="rId9" Type="http://schemas.openxmlformats.org/officeDocument/2006/relationships/image" Target="../media/image21.png"/><Relationship Id="rId1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.png"/><Relationship Id="rId4" Type="http://schemas.openxmlformats.org/officeDocument/2006/relationships/image" Target="../media/image20.svg"/><Relationship Id="rId9" Type="http://schemas.openxmlformats.org/officeDocument/2006/relationships/image" Target="../media/image64.png"/><Relationship Id="rId1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2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D1A8F593-2734-48C6-8F9C-40688407BFB7}"/>
              </a:ext>
            </a:extLst>
          </p:cNvPr>
          <p:cNvGrpSpPr/>
          <p:nvPr/>
        </p:nvGrpSpPr>
        <p:grpSpPr>
          <a:xfrm>
            <a:off x="2083394" y="1618287"/>
            <a:ext cx="7973854" cy="3202360"/>
            <a:chOff x="3858269" y="1779549"/>
            <a:chExt cx="10571461" cy="6727902"/>
          </a:xfrm>
        </p:grpSpPr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BBE3C34C-07B3-4F7B-BD56-8A3816B7893B}"/>
                </a:ext>
              </a:extLst>
            </p:cNvPr>
            <p:cNvGrpSpPr/>
            <p:nvPr/>
          </p:nvGrpSpPr>
          <p:grpSpPr>
            <a:xfrm>
              <a:off x="3858269" y="1779549"/>
              <a:ext cx="10571461" cy="6727902"/>
              <a:chOff x="0" y="0"/>
              <a:chExt cx="3976518" cy="2530741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758C2791-0DCF-4248-A010-17530444890B}"/>
                  </a:ext>
                </a:extLst>
              </p:cNvPr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  <p:grpSp>
          <p:nvGrpSpPr>
            <p:cNvPr id="36" name="Group 7">
              <a:extLst>
                <a:ext uri="{FF2B5EF4-FFF2-40B4-BE49-F238E27FC236}">
                  <a16:creationId xmlns:a16="http://schemas.microsoft.com/office/drawing/2014/main" id="{E5D7CE80-ADDA-49F1-8B52-1E3DE8C26252}"/>
                </a:ext>
              </a:extLst>
            </p:cNvPr>
            <p:cNvGrpSpPr/>
            <p:nvPr/>
          </p:nvGrpSpPr>
          <p:grpSpPr>
            <a:xfrm>
              <a:off x="4142867" y="1960673"/>
              <a:ext cx="10002266" cy="6365654"/>
              <a:chOff x="0" y="0"/>
              <a:chExt cx="3976518" cy="2530741"/>
            </a:xfrm>
          </p:grpSpPr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C7B01AC8-3A14-4A78-9026-0078E1FDE1FA}"/>
                  </a:ext>
                </a:extLst>
              </p:cNvPr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1" name="图片 13">
            <a:extLst>
              <a:ext uri="{FF2B5EF4-FFF2-40B4-BE49-F238E27FC236}">
                <a16:creationId xmlns:a16="http://schemas.microsoft.com/office/drawing/2014/main" id="{19928856-4A93-45C3-B6C7-AA45C1BC84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 flipH="1">
            <a:off x="-40950" y="283904"/>
            <a:ext cx="3308804" cy="2557922"/>
          </a:xfrm>
          <a:prstGeom prst="rect">
            <a:avLst/>
          </a:prstGeom>
        </p:spPr>
      </p:pic>
      <p:pic>
        <p:nvPicPr>
          <p:cNvPr id="16" name="图片 8">
            <a:extLst>
              <a:ext uri="{FF2B5EF4-FFF2-40B4-BE49-F238E27FC236}">
                <a16:creationId xmlns:a16="http://schemas.microsoft.com/office/drawing/2014/main" id="{5544ACC4-EB5D-471C-BEF1-2385CE4CC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877060" flipH="1">
            <a:off x="7664786" y="3522322"/>
            <a:ext cx="6034314" cy="41449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65" y="-37089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267295" y="2676891"/>
            <a:ext cx="3289797" cy="475970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584552" y="1347025"/>
            <a:ext cx="1230089" cy="100362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8487333" y="1700609"/>
            <a:ext cx="3051582" cy="234191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805397" y="372125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4540564" y="7170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689804" y="2263084"/>
            <a:ext cx="1555436" cy="1454134"/>
          </a:xfrm>
          <a:prstGeom prst="rect">
            <a:avLst/>
          </a:prstGeom>
        </p:spPr>
      </p:pic>
      <p:pic>
        <p:nvPicPr>
          <p:cNvPr id="18" name="图片 26">
            <a:extLst>
              <a:ext uri="{FF2B5EF4-FFF2-40B4-BE49-F238E27FC236}">
                <a16:creationId xmlns:a16="http://schemas.microsoft.com/office/drawing/2014/main" id="{D9AC1142-155E-4D4C-B749-CA1E9A0A56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0" name="图片 4">
            <a:extLst>
              <a:ext uri="{FF2B5EF4-FFF2-40B4-BE49-F238E27FC236}">
                <a16:creationId xmlns:a16="http://schemas.microsoft.com/office/drawing/2014/main" id="{1C1D7E83-E4BF-40CF-BA46-28C4306EE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30" y="-273417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30">
            <a:extLst>
              <a:ext uri="{FF2B5EF4-FFF2-40B4-BE49-F238E27FC236}">
                <a16:creationId xmlns:a16="http://schemas.microsoft.com/office/drawing/2014/main" id="{712C944C-D0CE-4DED-9999-0D3C2EC67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2499701" y="4403120"/>
            <a:ext cx="1555436" cy="1454134"/>
          </a:xfrm>
          <a:prstGeom prst="rect">
            <a:avLst/>
          </a:prstGeom>
        </p:spPr>
      </p:pic>
      <p:pic>
        <p:nvPicPr>
          <p:cNvPr id="24" name="图片 30">
            <a:extLst>
              <a:ext uri="{FF2B5EF4-FFF2-40B4-BE49-F238E27FC236}">
                <a16:creationId xmlns:a16="http://schemas.microsoft.com/office/drawing/2014/main" id="{37865219-DB85-43C9-AAFE-35C964BE67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866033" y="683539"/>
            <a:ext cx="1555436" cy="14541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8E6E2BE-C00B-46EB-B086-9BA711D9E7AE}"/>
              </a:ext>
            </a:extLst>
          </p:cNvPr>
          <p:cNvSpPr txBox="1"/>
          <p:nvPr/>
        </p:nvSpPr>
        <p:spPr>
          <a:xfrm>
            <a:off x="2164496" y="2124288"/>
            <a:ext cx="780389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4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CHÀO MỪNG CÁC EM 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4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ĐẾN VỚI TIẾT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974177080"/>
      </p:ext>
    </p:extLst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1">
            <a:extLst>
              <a:ext uri="{FF2B5EF4-FFF2-40B4-BE49-F238E27FC236}">
                <a16:creationId xmlns:a16="http://schemas.microsoft.com/office/drawing/2014/main" id="{1B9AD0A1-5114-4882-9B78-AA26D7B3B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0438" y="1736239"/>
            <a:ext cx="5392200" cy="27024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1537" y="478070"/>
            <a:ext cx="2045757" cy="158235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916" y="231172"/>
            <a:ext cx="2383180" cy="182925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9585" y="3973423"/>
            <a:ext cx="1566808" cy="14692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0338" y="5102331"/>
            <a:ext cx="1018120" cy="951058"/>
          </a:xfrm>
          <a:prstGeom prst="rect">
            <a:avLst/>
          </a:prstGeom>
        </p:spPr>
      </p:pic>
      <p:sp>
        <p:nvSpPr>
          <p:cNvPr id="11" name="Google Shape;633;p34">
            <a:extLst>
              <a:ext uri="{FF2B5EF4-FFF2-40B4-BE49-F238E27FC236}">
                <a16:creationId xmlns:a16="http://schemas.microsoft.com/office/drawing/2014/main" id="{8D0C2A18-BEDD-4E92-845B-7B896A39A563}"/>
              </a:ext>
            </a:extLst>
          </p:cNvPr>
          <p:cNvSpPr txBox="1">
            <a:spLocks/>
          </p:cNvSpPr>
          <p:nvPr/>
        </p:nvSpPr>
        <p:spPr>
          <a:xfrm>
            <a:off x="4567368" y="845761"/>
            <a:ext cx="3057263" cy="7465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spcBef>
                <a:spcPts val="0"/>
              </a:spcBef>
              <a:buClr>
                <a:srgbClr val="000000"/>
              </a:buClr>
            </a:pPr>
            <a:r>
              <a:rPr lang="en-US" sz="3600" b="1" dirty="0">
                <a:solidFill>
                  <a:srgbClr val="F5865B">
                    <a:lumMod val="75000"/>
                  </a:srgb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“Đố bạn”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4A4E69-4F4D-4D91-82D2-A0D5FBEC4A48}"/>
                  </a:ext>
                </a:extLst>
              </p:cNvPr>
              <p:cNvSpPr txBox="1"/>
              <p:nvPr/>
            </p:nvSpPr>
            <p:spPr>
              <a:xfrm>
                <a:off x="960947" y="1868930"/>
                <a:ext cx="4229178" cy="1218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Chọn dấu phép tính “</a:t>
                </a:r>
                <a14:m>
                  <m:oMath xmlns:m="http://schemas.openxmlformats.org/officeDocument/2006/math">
                    <m:r>
                      <a:rPr lang="nl-NL" sz="2600" b="1" i="0">
                        <a:effectLst/>
                        <a:latin typeface="Cambria Math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; :” thích hợp thay cho dấu “?”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4A4E69-4F4D-4D91-82D2-A0D5FBEC4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47" y="1868930"/>
                <a:ext cx="4229178" cy="1218539"/>
              </a:xfrm>
              <a:prstGeom prst="rect">
                <a:avLst/>
              </a:prstGeom>
              <a:blipFill>
                <a:blip r:embed="rId9"/>
                <a:stretch>
                  <a:fillRect l="-2597" r="-2742" b="-12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11D00EE-170A-476A-833A-853DFB46D3F6}"/>
              </a:ext>
            </a:extLst>
          </p:cNvPr>
          <p:cNvSpPr txBox="1"/>
          <p:nvPr/>
        </p:nvSpPr>
        <p:spPr>
          <a:xfrm>
            <a:off x="1466582" y="3247312"/>
            <a:ext cx="3183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64  :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(4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x  2) = 8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B9784E-590B-4AE7-8C3C-A085488AE386}"/>
              </a:ext>
            </a:extLst>
          </p:cNvPr>
          <p:cNvSpPr txBox="1"/>
          <p:nvPr/>
        </p:nvSpPr>
        <p:spPr>
          <a:xfrm>
            <a:off x="2965858" y="3232131"/>
            <a:ext cx="360192" cy="553581"/>
          </a:xfrm>
          <a:prstGeom prst="roundRect">
            <a:avLst/>
          </a:prstGeom>
          <a:solidFill>
            <a:srgbClr val="EBF5EF"/>
          </a:solidFill>
          <a:ln w="28575">
            <a:solidFill>
              <a:srgbClr val="FF91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?</a:t>
            </a:r>
            <a:endParaRPr lang="en-US" sz="2800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8114D3-B5E6-48E1-8286-EC4E6752981A}"/>
              </a:ext>
            </a:extLst>
          </p:cNvPr>
          <p:cNvSpPr txBox="1"/>
          <p:nvPr/>
        </p:nvSpPr>
        <p:spPr>
          <a:xfrm>
            <a:off x="2131066" y="3247312"/>
            <a:ext cx="360192" cy="553581"/>
          </a:xfrm>
          <a:prstGeom prst="roundRect">
            <a:avLst/>
          </a:prstGeom>
          <a:solidFill>
            <a:srgbClr val="EBF5EF"/>
          </a:solidFill>
          <a:ln w="28575">
            <a:solidFill>
              <a:srgbClr val="FF91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?</a:t>
            </a:r>
            <a:endParaRPr lang="en-US" sz="2800" dirty="0">
              <a:latin typeface="+mj-lt"/>
            </a:endParaRPr>
          </a:p>
        </p:txBody>
      </p:sp>
      <p:pic>
        <p:nvPicPr>
          <p:cNvPr id="28" name="图片 10">
            <a:extLst>
              <a:ext uri="{FF2B5EF4-FFF2-40B4-BE49-F238E27FC236}">
                <a16:creationId xmlns:a16="http://schemas.microsoft.com/office/drawing/2014/main" id="{9DAFBE3A-D9D4-424B-A208-0CE3208DFB1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10779" y="4047844"/>
            <a:ext cx="1120727" cy="914400"/>
          </a:xfrm>
          <a:prstGeom prst="rect">
            <a:avLst/>
          </a:prstGeom>
        </p:spPr>
      </p:pic>
      <p:pic>
        <p:nvPicPr>
          <p:cNvPr id="29" name="图片 17">
            <a:extLst>
              <a:ext uri="{FF2B5EF4-FFF2-40B4-BE49-F238E27FC236}">
                <a16:creationId xmlns:a16="http://schemas.microsoft.com/office/drawing/2014/main" id="{FD74FEEC-A929-4509-BD73-3353A55999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5285" y="2225978"/>
            <a:ext cx="695004" cy="56697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944CFCB-9D52-4DB5-AB43-1EDB780CEF63}"/>
              </a:ext>
            </a:extLst>
          </p:cNvPr>
          <p:cNvGrpSpPr/>
          <p:nvPr/>
        </p:nvGrpSpPr>
        <p:grpSpPr>
          <a:xfrm>
            <a:off x="6439040" y="1539088"/>
            <a:ext cx="5081949" cy="3570789"/>
            <a:chOff x="6439040" y="1539088"/>
            <a:chExt cx="5081949" cy="3570789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58510264-8374-4BD3-B60B-4EB5C8E64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6727878" y="1539088"/>
              <a:ext cx="1905194" cy="10773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E81CA7-6808-4CF7-8577-7C2FF3CDAD2C}"/>
                </a:ext>
              </a:extLst>
            </p:cNvPr>
            <p:cNvSpPr txBox="1"/>
            <p:nvPr/>
          </p:nvSpPr>
          <p:spPr>
            <a:xfrm>
              <a:off x="6439040" y="2433683"/>
              <a:ext cx="5081949" cy="2676194"/>
            </a:xfrm>
            <a:prstGeom prst="round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lgDash"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2600" dirty="0">
                  <a:effectLst/>
                  <a:latin typeface="+mj-lt"/>
                  <a:ea typeface="Calibri" panose="020F0502020204030204" pitchFamily="34" charset="0"/>
                </a:rPr>
                <a:t>Nhận thấy số đầu tiên là 64 và giá trị của biểu thức là 8 nên dấu “?” ở ô thứ nhất phải là dấu gì? Tại sao? </a:t>
              </a:r>
              <a:endParaRPr lang="en-US" sz="2600" dirty="0">
                <a:effectLst/>
                <a:latin typeface="+mj-lt"/>
                <a:ea typeface="Calibri" panose="020F0502020204030204" pitchFamily="34" charset="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8530316" y="4439804"/>
            <a:ext cx="4053130" cy="278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9876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/>
      <p:bldP spid="23" grpId="0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1">
            <a:extLst>
              <a:ext uri="{FF2B5EF4-FFF2-40B4-BE49-F238E27FC236}">
                <a16:creationId xmlns:a16="http://schemas.microsoft.com/office/drawing/2014/main" id="{1B9AD0A1-5114-4882-9B78-AA26D7B3B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0438" y="1736239"/>
            <a:ext cx="5392200" cy="27024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1537" y="478070"/>
            <a:ext cx="2045757" cy="158235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916" y="231172"/>
            <a:ext cx="2383180" cy="182925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9585" y="3973423"/>
            <a:ext cx="1566808" cy="14692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0338" y="5102331"/>
            <a:ext cx="1018120" cy="951058"/>
          </a:xfrm>
          <a:prstGeom prst="rect">
            <a:avLst/>
          </a:prstGeom>
        </p:spPr>
      </p:pic>
      <p:sp>
        <p:nvSpPr>
          <p:cNvPr id="11" name="Google Shape;633;p34">
            <a:extLst>
              <a:ext uri="{FF2B5EF4-FFF2-40B4-BE49-F238E27FC236}">
                <a16:creationId xmlns:a16="http://schemas.microsoft.com/office/drawing/2014/main" id="{8D0C2A18-BEDD-4E92-845B-7B896A39A563}"/>
              </a:ext>
            </a:extLst>
          </p:cNvPr>
          <p:cNvSpPr txBox="1">
            <a:spLocks/>
          </p:cNvSpPr>
          <p:nvPr/>
        </p:nvSpPr>
        <p:spPr>
          <a:xfrm>
            <a:off x="4567368" y="845761"/>
            <a:ext cx="3057263" cy="7465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865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“Đố bạn”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4A4E69-4F4D-4D91-82D2-A0D5FBEC4A48}"/>
                  </a:ext>
                </a:extLst>
              </p:cNvPr>
              <p:cNvSpPr txBox="1"/>
              <p:nvPr/>
            </p:nvSpPr>
            <p:spPr>
              <a:xfrm>
                <a:off x="960947" y="1868930"/>
                <a:ext cx="4229178" cy="1218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Chọn dấu phép tính “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; :” thích hợp thay cho dấu “?”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4A4E69-4F4D-4D91-82D2-A0D5FBEC4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47" y="1868930"/>
                <a:ext cx="4229178" cy="1218539"/>
              </a:xfrm>
              <a:prstGeom prst="rect">
                <a:avLst/>
              </a:prstGeom>
              <a:blipFill>
                <a:blip r:embed="rId9"/>
                <a:stretch>
                  <a:fillRect l="-2597" r="-2742" b="-12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11D00EE-170A-476A-833A-853DFB46D3F6}"/>
              </a:ext>
            </a:extLst>
          </p:cNvPr>
          <p:cNvSpPr txBox="1"/>
          <p:nvPr/>
        </p:nvSpPr>
        <p:spPr>
          <a:xfrm>
            <a:off x="1466582" y="3247312"/>
            <a:ext cx="3183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64  :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(4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x  2) = 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B9784E-590B-4AE7-8C3C-A085488AE386}"/>
              </a:ext>
            </a:extLst>
          </p:cNvPr>
          <p:cNvSpPr txBox="1"/>
          <p:nvPr/>
        </p:nvSpPr>
        <p:spPr>
          <a:xfrm>
            <a:off x="2965858" y="3232131"/>
            <a:ext cx="360192" cy="553581"/>
          </a:xfrm>
          <a:prstGeom prst="roundRect">
            <a:avLst/>
          </a:prstGeom>
          <a:solidFill>
            <a:srgbClr val="EBF5EF"/>
          </a:solidFill>
          <a:ln w="28575">
            <a:solidFill>
              <a:srgbClr val="FF91B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8114D3-B5E6-48E1-8286-EC4E6752981A}"/>
              </a:ext>
            </a:extLst>
          </p:cNvPr>
          <p:cNvSpPr txBox="1"/>
          <p:nvPr/>
        </p:nvSpPr>
        <p:spPr>
          <a:xfrm>
            <a:off x="2131066" y="3247312"/>
            <a:ext cx="360192" cy="553581"/>
          </a:xfrm>
          <a:prstGeom prst="roundRect">
            <a:avLst/>
          </a:prstGeom>
          <a:solidFill>
            <a:srgbClr val="EBF5EF"/>
          </a:solidFill>
          <a:ln w="28575">
            <a:solidFill>
              <a:srgbClr val="FF91B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8" name="图片 10">
            <a:extLst>
              <a:ext uri="{FF2B5EF4-FFF2-40B4-BE49-F238E27FC236}">
                <a16:creationId xmlns:a16="http://schemas.microsoft.com/office/drawing/2014/main" id="{9DAFBE3A-D9D4-424B-A208-0CE3208DFB1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10779" y="4047844"/>
            <a:ext cx="1120727" cy="914400"/>
          </a:xfrm>
          <a:prstGeom prst="rect">
            <a:avLst/>
          </a:prstGeom>
        </p:spPr>
      </p:pic>
      <p:pic>
        <p:nvPicPr>
          <p:cNvPr id="29" name="图片 17">
            <a:extLst>
              <a:ext uri="{FF2B5EF4-FFF2-40B4-BE49-F238E27FC236}">
                <a16:creationId xmlns:a16="http://schemas.microsoft.com/office/drawing/2014/main" id="{FD74FEEC-A929-4509-BD73-3353A55999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5285" y="2225978"/>
            <a:ext cx="695004" cy="56697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6E81CA7-6808-4CF7-8577-7C2FF3CDAD2C}"/>
              </a:ext>
            </a:extLst>
          </p:cNvPr>
          <p:cNvSpPr txBox="1"/>
          <p:nvPr/>
        </p:nvSpPr>
        <p:spPr>
          <a:xfrm>
            <a:off x="5983873" y="2165461"/>
            <a:ext cx="5635260" cy="3340205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Nhận thấy số đầu tiên là 64 và giá trị của biểu thức là 8 nên dấu “?” ở ô thứ nhất phải là dấu “:”  vì nếu là dấu “×” thì giá trị của biểu thức sẽ lớn hơn nhiều.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8530316" y="4439804"/>
            <a:ext cx="4053130" cy="2784096"/>
          </a:xfrm>
          <a:prstGeom prst="rect">
            <a:avLst/>
          </a:prstGeom>
        </p:spPr>
      </p:pic>
      <p:grpSp>
        <p:nvGrpSpPr>
          <p:cNvPr id="22" name="Google Shape;2569;p70">
            <a:extLst>
              <a:ext uri="{FF2B5EF4-FFF2-40B4-BE49-F238E27FC236}">
                <a16:creationId xmlns:a16="http://schemas.microsoft.com/office/drawing/2014/main" id="{304EEC22-957C-402B-A83C-D138226810D9}"/>
              </a:ext>
            </a:extLst>
          </p:cNvPr>
          <p:cNvGrpSpPr/>
          <p:nvPr/>
        </p:nvGrpSpPr>
        <p:grpSpPr>
          <a:xfrm rot="-518403">
            <a:off x="8247791" y="1005751"/>
            <a:ext cx="1159155" cy="1269307"/>
            <a:chOff x="408550" y="2681700"/>
            <a:chExt cx="775748" cy="889096"/>
          </a:xfrm>
        </p:grpSpPr>
        <p:sp>
          <p:nvSpPr>
            <p:cNvPr id="24" name="Google Shape;2570;p70">
              <a:extLst>
                <a:ext uri="{FF2B5EF4-FFF2-40B4-BE49-F238E27FC236}">
                  <a16:creationId xmlns:a16="http://schemas.microsoft.com/office/drawing/2014/main" id="{79137A6D-36C3-4768-A6D9-EACF4101D15C}"/>
                </a:ext>
              </a:extLst>
            </p:cNvPr>
            <p:cNvSpPr/>
            <p:nvPr/>
          </p:nvSpPr>
          <p:spPr>
            <a:xfrm>
              <a:off x="554939" y="2870393"/>
              <a:ext cx="568577" cy="625621"/>
            </a:xfrm>
            <a:custGeom>
              <a:avLst/>
              <a:gdLst/>
              <a:ahLst/>
              <a:cxnLst/>
              <a:rect l="l" t="t" r="r" b="b"/>
              <a:pathLst>
                <a:path w="17393" h="19138" extrusionOk="0">
                  <a:moveTo>
                    <a:pt x="8087" y="1"/>
                  </a:moveTo>
                  <a:cubicBezTo>
                    <a:pt x="7718" y="1"/>
                    <a:pt x="7349" y="23"/>
                    <a:pt x="6981" y="70"/>
                  </a:cubicBezTo>
                  <a:cubicBezTo>
                    <a:pt x="3163" y="546"/>
                    <a:pt x="1" y="3652"/>
                    <a:pt x="142" y="6937"/>
                  </a:cubicBezTo>
                  <a:cubicBezTo>
                    <a:pt x="270" y="9825"/>
                    <a:pt x="2592" y="12269"/>
                    <a:pt x="4853" y="14430"/>
                  </a:cubicBezTo>
                  <a:cubicBezTo>
                    <a:pt x="6127" y="15648"/>
                    <a:pt x="6400" y="16715"/>
                    <a:pt x="6594" y="18121"/>
                  </a:cubicBezTo>
                  <a:cubicBezTo>
                    <a:pt x="6670" y="18631"/>
                    <a:pt x="7156" y="19036"/>
                    <a:pt x="7759" y="19074"/>
                  </a:cubicBezTo>
                  <a:cubicBezTo>
                    <a:pt x="8363" y="19114"/>
                    <a:pt x="8948" y="19137"/>
                    <a:pt x="9538" y="19137"/>
                  </a:cubicBezTo>
                  <a:cubicBezTo>
                    <a:pt x="10207" y="19137"/>
                    <a:pt x="10882" y="19107"/>
                    <a:pt x="11597" y="19036"/>
                  </a:cubicBezTo>
                  <a:cubicBezTo>
                    <a:pt x="12102" y="18989"/>
                    <a:pt x="12686" y="18876"/>
                    <a:pt x="12899" y="18484"/>
                  </a:cubicBezTo>
                  <a:cubicBezTo>
                    <a:pt x="12998" y="18296"/>
                    <a:pt x="12989" y="18078"/>
                    <a:pt x="12980" y="17871"/>
                  </a:cubicBezTo>
                  <a:cubicBezTo>
                    <a:pt x="12919" y="16747"/>
                    <a:pt x="12899" y="16309"/>
                    <a:pt x="12866" y="15671"/>
                  </a:cubicBezTo>
                  <a:cubicBezTo>
                    <a:pt x="12823" y="14874"/>
                    <a:pt x="13130" y="14090"/>
                    <a:pt x="13753" y="13496"/>
                  </a:cubicBezTo>
                  <a:cubicBezTo>
                    <a:pt x="16132" y="11221"/>
                    <a:pt x="17392" y="7469"/>
                    <a:pt x="16175" y="4751"/>
                  </a:cubicBezTo>
                  <a:cubicBezTo>
                    <a:pt x="14929" y="1979"/>
                    <a:pt x="11545" y="1"/>
                    <a:pt x="8087" y="1"/>
                  </a:cubicBezTo>
                  <a:close/>
                </a:path>
              </a:pathLst>
            </a:custGeom>
            <a:solidFill>
              <a:srgbClr val="FFD9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571;p70">
              <a:extLst>
                <a:ext uri="{FF2B5EF4-FFF2-40B4-BE49-F238E27FC236}">
                  <a16:creationId xmlns:a16="http://schemas.microsoft.com/office/drawing/2014/main" id="{4378A214-225B-4001-A2CE-D3A2150F072C}"/>
                </a:ext>
              </a:extLst>
            </p:cNvPr>
            <p:cNvSpPr/>
            <p:nvPr/>
          </p:nvSpPr>
          <p:spPr>
            <a:xfrm>
              <a:off x="770338" y="3446410"/>
              <a:ext cx="215852" cy="124385"/>
            </a:xfrm>
            <a:custGeom>
              <a:avLst/>
              <a:gdLst/>
              <a:ahLst/>
              <a:cxnLst/>
              <a:rect l="l" t="t" r="r" b="b"/>
              <a:pathLst>
                <a:path w="6603" h="3805" extrusionOk="0">
                  <a:moveTo>
                    <a:pt x="6443" y="1"/>
                  </a:moveTo>
                  <a:cubicBezTo>
                    <a:pt x="4337" y="123"/>
                    <a:pt x="2111" y="213"/>
                    <a:pt x="0" y="213"/>
                  </a:cubicBezTo>
                  <a:cubicBezTo>
                    <a:pt x="114" y="944"/>
                    <a:pt x="94" y="1657"/>
                    <a:pt x="109" y="2375"/>
                  </a:cubicBezTo>
                  <a:cubicBezTo>
                    <a:pt x="128" y="3068"/>
                    <a:pt x="656" y="3644"/>
                    <a:pt x="1346" y="3706"/>
                  </a:cubicBezTo>
                  <a:cubicBezTo>
                    <a:pt x="2035" y="3767"/>
                    <a:pt x="2705" y="3804"/>
                    <a:pt x="3372" y="3804"/>
                  </a:cubicBezTo>
                  <a:cubicBezTo>
                    <a:pt x="4039" y="3804"/>
                    <a:pt x="4703" y="3767"/>
                    <a:pt x="5380" y="3677"/>
                  </a:cubicBezTo>
                  <a:cubicBezTo>
                    <a:pt x="6084" y="3582"/>
                    <a:pt x="6603" y="2974"/>
                    <a:pt x="6570" y="2261"/>
                  </a:cubicBezTo>
                  <a:cubicBezTo>
                    <a:pt x="6537" y="1501"/>
                    <a:pt x="6528" y="722"/>
                    <a:pt x="6443" y="1"/>
                  </a:cubicBezTo>
                  <a:close/>
                </a:path>
              </a:pathLst>
            </a:custGeom>
            <a:solidFill>
              <a:srgbClr val="69BBB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572;p70">
              <a:extLst>
                <a:ext uri="{FF2B5EF4-FFF2-40B4-BE49-F238E27FC236}">
                  <a16:creationId xmlns:a16="http://schemas.microsoft.com/office/drawing/2014/main" id="{29B3DC68-D288-4250-8F6A-AFD90F3258E7}"/>
                </a:ext>
              </a:extLst>
            </p:cNvPr>
            <p:cNvSpPr/>
            <p:nvPr/>
          </p:nvSpPr>
          <p:spPr>
            <a:xfrm>
              <a:off x="765271" y="3114236"/>
              <a:ext cx="177572" cy="342395"/>
            </a:xfrm>
            <a:custGeom>
              <a:avLst/>
              <a:gdLst/>
              <a:ahLst/>
              <a:cxnLst/>
              <a:rect l="l" t="t" r="r" b="b"/>
              <a:pathLst>
                <a:path w="5432" h="10474" extrusionOk="0">
                  <a:moveTo>
                    <a:pt x="4710" y="473"/>
                  </a:moveTo>
                  <a:cubicBezTo>
                    <a:pt x="4775" y="473"/>
                    <a:pt x="4828" y="497"/>
                    <a:pt x="4860" y="534"/>
                  </a:cubicBezTo>
                  <a:cubicBezTo>
                    <a:pt x="4927" y="615"/>
                    <a:pt x="4932" y="756"/>
                    <a:pt x="4889" y="959"/>
                  </a:cubicBezTo>
                  <a:cubicBezTo>
                    <a:pt x="4780" y="1450"/>
                    <a:pt x="4521" y="1898"/>
                    <a:pt x="4167" y="2257"/>
                  </a:cubicBezTo>
                  <a:cubicBezTo>
                    <a:pt x="4172" y="1988"/>
                    <a:pt x="4181" y="1715"/>
                    <a:pt x="4196" y="1440"/>
                  </a:cubicBezTo>
                  <a:cubicBezTo>
                    <a:pt x="4205" y="1120"/>
                    <a:pt x="4228" y="831"/>
                    <a:pt x="4384" y="633"/>
                  </a:cubicBezTo>
                  <a:cubicBezTo>
                    <a:pt x="4455" y="539"/>
                    <a:pt x="4587" y="478"/>
                    <a:pt x="4705" y="473"/>
                  </a:cubicBezTo>
                  <a:close/>
                  <a:moveTo>
                    <a:pt x="637" y="1789"/>
                  </a:moveTo>
                  <a:lnTo>
                    <a:pt x="637" y="1789"/>
                  </a:lnTo>
                  <a:cubicBezTo>
                    <a:pt x="906" y="1931"/>
                    <a:pt x="1146" y="2205"/>
                    <a:pt x="1293" y="2549"/>
                  </a:cubicBezTo>
                  <a:cubicBezTo>
                    <a:pt x="1359" y="2715"/>
                    <a:pt x="1406" y="2880"/>
                    <a:pt x="1444" y="3059"/>
                  </a:cubicBezTo>
                  <a:cubicBezTo>
                    <a:pt x="1222" y="2989"/>
                    <a:pt x="986" y="2865"/>
                    <a:pt x="811" y="2663"/>
                  </a:cubicBezTo>
                  <a:cubicBezTo>
                    <a:pt x="618" y="2441"/>
                    <a:pt x="519" y="2072"/>
                    <a:pt x="637" y="1789"/>
                  </a:cubicBezTo>
                  <a:close/>
                  <a:moveTo>
                    <a:pt x="4712" y="1"/>
                  </a:moveTo>
                  <a:cubicBezTo>
                    <a:pt x="4706" y="1"/>
                    <a:pt x="4701" y="1"/>
                    <a:pt x="4695" y="1"/>
                  </a:cubicBezTo>
                  <a:cubicBezTo>
                    <a:pt x="4431" y="5"/>
                    <a:pt x="4167" y="138"/>
                    <a:pt x="4006" y="345"/>
                  </a:cubicBezTo>
                  <a:cubicBezTo>
                    <a:pt x="3771" y="652"/>
                    <a:pt x="3732" y="1029"/>
                    <a:pt x="3719" y="1421"/>
                  </a:cubicBezTo>
                  <a:cubicBezTo>
                    <a:pt x="3704" y="1837"/>
                    <a:pt x="3690" y="2247"/>
                    <a:pt x="3681" y="2663"/>
                  </a:cubicBezTo>
                  <a:cubicBezTo>
                    <a:pt x="3214" y="2974"/>
                    <a:pt x="2668" y="3159"/>
                    <a:pt x="2113" y="3159"/>
                  </a:cubicBezTo>
                  <a:cubicBezTo>
                    <a:pt x="2055" y="3159"/>
                    <a:pt x="1997" y="3157"/>
                    <a:pt x="1939" y="3153"/>
                  </a:cubicBezTo>
                  <a:cubicBezTo>
                    <a:pt x="1897" y="2880"/>
                    <a:pt x="1835" y="2621"/>
                    <a:pt x="1728" y="2366"/>
                  </a:cubicBezTo>
                  <a:cubicBezTo>
                    <a:pt x="1495" y="1813"/>
                    <a:pt x="1085" y="1412"/>
                    <a:pt x="604" y="1266"/>
                  </a:cubicBezTo>
                  <a:cubicBezTo>
                    <a:pt x="582" y="1259"/>
                    <a:pt x="560" y="1256"/>
                    <a:pt x="538" y="1256"/>
                  </a:cubicBezTo>
                  <a:cubicBezTo>
                    <a:pt x="467" y="1256"/>
                    <a:pt x="396" y="1289"/>
                    <a:pt x="349" y="1346"/>
                  </a:cubicBezTo>
                  <a:cubicBezTo>
                    <a:pt x="0" y="1785"/>
                    <a:pt x="42" y="2502"/>
                    <a:pt x="453" y="2974"/>
                  </a:cubicBezTo>
                  <a:cubicBezTo>
                    <a:pt x="702" y="3266"/>
                    <a:pt x="1076" y="3470"/>
                    <a:pt x="1519" y="3569"/>
                  </a:cubicBezTo>
                  <a:cubicBezTo>
                    <a:pt x="1529" y="3663"/>
                    <a:pt x="1538" y="3762"/>
                    <a:pt x="1543" y="3861"/>
                  </a:cubicBezTo>
                  <a:cubicBezTo>
                    <a:pt x="1722" y="5976"/>
                    <a:pt x="1746" y="8114"/>
                    <a:pt x="1623" y="10223"/>
                  </a:cubicBezTo>
                  <a:cubicBezTo>
                    <a:pt x="1619" y="10355"/>
                    <a:pt x="1717" y="10469"/>
                    <a:pt x="1845" y="10473"/>
                  </a:cubicBezTo>
                  <a:lnTo>
                    <a:pt x="1859" y="10473"/>
                  </a:lnTo>
                  <a:cubicBezTo>
                    <a:pt x="1987" y="10473"/>
                    <a:pt x="2090" y="10379"/>
                    <a:pt x="2096" y="10251"/>
                  </a:cubicBezTo>
                  <a:cubicBezTo>
                    <a:pt x="2222" y="8118"/>
                    <a:pt x="2194" y="5956"/>
                    <a:pt x="2020" y="3824"/>
                  </a:cubicBezTo>
                  <a:cubicBezTo>
                    <a:pt x="2011" y="3758"/>
                    <a:pt x="2005" y="3697"/>
                    <a:pt x="2000" y="3630"/>
                  </a:cubicBezTo>
                  <a:lnTo>
                    <a:pt x="2000" y="3630"/>
                  </a:lnTo>
                  <a:cubicBezTo>
                    <a:pt x="2042" y="3632"/>
                    <a:pt x="2083" y="3632"/>
                    <a:pt x="2124" y="3632"/>
                  </a:cubicBezTo>
                  <a:cubicBezTo>
                    <a:pt x="2667" y="3632"/>
                    <a:pt x="3197" y="3488"/>
                    <a:pt x="3671" y="3229"/>
                  </a:cubicBezTo>
                  <a:lnTo>
                    <a:pt x="3671" y="3229"/>
                  </a:lnTo>
                  <a:cubicBezTo>
                    <a:pt x="3647" y="5518"/>
                    <a:pt x="3747" y="7816"/>
                    <a:pt x="3974" y="10086"/>
                  </a:cubicBezTo>
                  <a:cubicBezTo>
                    <a:pt x="3982" y="10208"/>
                    <a:pt x="4078" y="10301"/>
                    <a:pt x="4201" y="10301"/>
                  </a:cubicBezTo>
                  <a:cubicBezTo>
                    <a:pt x="4211" y="10301"/>
                    <a:pt x="4222" y="10300"/>
                    <a:pt x="4233" y="10299"/>
                  </a:cubicBezTo>
                  <a:cubicBezTo>
                    <a:pt x="4361" y="10289"/>
                    <a:pt x="4455" y="10171"/>
                    <a:pt x="4446" y="10039"/>
                  </a:cubicBezTo>
                  <a:cubicBezTo>
                    <a:pt x="4209" y="7684"/>
                    <a:pt x="4111" y="5291"/>
                    <a:pt x="4152" y="2913"/>
                  </a:cubicBezTo>
                  <a:cubicBezTo>
                    <a:pt x="4743" y="2455"/>
                    <a:pt x="5187" y="1804"/>
                    <a:pt x="5352" y="1063"/>
                  </a:cubicBezTo>
                  <a:cubicBezTo>
                    <a:pt x="5431" y="704"/>
                    <a:pt x="5389" y="435"/>
                    <a:pt x="5228" y="237"/>
                  </a:cubicBezTo>
                  <a:cubicBezTo>
                    <a:pt x="5105" y="85"/>
                    <a:pt x="4926" y="1"/>
                    <a:pt x="4712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573;p70">
              <a:extLst>
                <a:ext uri="{FF2B5EF4-FFF2-40B4-BE49-F238E27FC236}">
                  <a16:creationId xmlns:a16="http://schemas.microsoft.com/office/drawing/2014/main" id="{139757B2-66A2-4F6D-AD05-5AD4EED557E1}"/>
                </a:ext>
              </a:extLst>
            </p:cNvPr>
            <p:cNvSpPr/>
            <p:nvPr/>
          </p:nvSpPr>
          <p:spPr>
            <a:xfrm>
              <a:off x="771253" y="3469784"/>
              <a:ext cx="204443" cy="23733"/>
            </a:xfrm>
            <a:custGeom>
              <a:avLst/>
              <a:gdLst/>
              <a:ahLst/>
              <a:cxnLst/>
              <a:rect l="l" t="t" r="r" b="b"/>
              <a:pathLst>
                <a:path w="6254" h="726" extrusionOk="0">
                  <a:moveTo>
                    <a:pt x="6002" y="0"/>
                  </a:moveTo>
                  <a:cubicBezTo>
                    <a:pt x="5992" y="0"/>
                    <a:pt x="5981" y="1"/>
                    <a:pt x="5971" y="3"/>
                  </a:cubicBezTo>
                  <a:cubicBezTo>
                    <a:pt x="4701" y="168"/>
                    <a:pt x="3417" y="252"/>
                    <a:pt x="2133" y="252"/>
                  </a:cubicBezTo>
                  <a:cubicBezTo>
                    <a:pt x="1508" y="252"/>
                    <a:pt x="883" y="232"/>
                    <a:pt x="260" y="192"/>
                  </a:cubicBezTo>
                  <a:cubicBezTo>
                    <a:pt x="257" y="192"/>
                    <a:pt x="254" y="192"/>
                    <a:pt x="252" y="192"/>
                  </a:cubicBezTo>
                  <a:cubicBezTo>
                    <a:pt x="132" y="192"/>
                    <a:pt x="20" y="284"/>
                    <a:pt x="10" y="414"/>
                  </a:cubicBezTo>
                  <a:cubicBezTo>
                    <a:pt x="1" y="545"/>
                    <a:pt x="100" y="658"/>
                    <a:pt x="232" y="664"/>
                  </a:cubicBezTo>
                  <a:cubicBezTo>
                    <a:pt x="865" y="706"/>
                    <a:pt x="1497" y="725"/>
                    <a:pt x="2133" y="725"/>
                  </a:cubicBezTo>
                  <a:cubicBezTo>
                    <a:pt x="3436" y="725"/>
                    <a:pt x="4744" y="640"/>
                    <a:pt x="6032" y="475"/>
                  </a:cubicBezTo>
                  <a:cubicBezTo>
                    <a:pt x="6160" y="456"/>
                    <a:pt x="6254" y="338"/>
                    <a:pt x="6235" y="205"/>
                  </a:cubicBezTo>
                  <a:cubicBezTo>
                    <a:pt x="6218" y="89"/>
                    <a:pt x="6117" y="0"/>
                    <a:pt x="6002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574;p70">
              <a:extLst>
                <a:ext uri="{FF2B5EF4-FFF2-40B4-BE49-F238E27FC236}">
                  <a16:creationId xmlns:a16="http://schemas.microsoft.com/office/drawing/2014/main" id="{5167B1AE-6CCB-42AB-B76D-19C3230907AE}"/>
                </a:ext>
              </a:extLst>
            </p:cNvPr>
            <p:cNvSpPr/>
            <p:nvPr/>
          </p:nvSpPr>
          <p:spPr>
            <a:xfrm>
              <a:off x="810122" y="3521077"/>
              <a:ext cx="81365" cy="18241"/>
            </a:xfrm>
            <a:custGeom>
              <a:avLst/>
              <a:gdLst/>
              <a:ahLst/>
              <a:cxnLst/>
              <a:rect l="l" t="t" r="r" b="b"/>
              <a:pathLst>
                <a:path w="2489" h="558" extrusionOk="0">
                  <a:moveTo>
                    <a:pt x="244" y="1"/>
                  </a:moveTo>
                  <a:cubicBezTo>
                    <a:pt x="104" y="1"/>
                    <a:pt x="10" y="99"/>
                    <a:pt x="6" y="228"/>
                  </a:cubicBezTo>
                  <a:cubicBezTo>
                    <a:pt x="1" y="359"/>
                    <a:pt x="105" y="468"/>
                    <a:pt x="232" y="472"/>
                  </a:cubicBezTo>
                  <a:lnTo>
                    <a:pt x="2238" y="557"/>
                  </a:lnTo>
                  <a:lnTo>
                    <a:pt x="2247" y="557"/>
                  </a:lnTo>
                  <a:cubicBezTo>
                    <a:pt x="2375" y="557"/>
                    <a:pt x="2479" y="459"/>
                    <a:pt x="2484" y="331"/>
                  </a:cubicBezTo>
                  <a:cubicBezTo>
                    <a:pt x="2488" y="199"/>
                    <a:pt x="2389" y="91"/>
                    <a:pt x="2257" y="80"/>
                  </a:cubicBezTo>
                  <a:lnTo>
                    <a:pt x="256" y="1"/>
                  </a:lnTo>
                  <a:cubicBezTo>
                    <a:pt x="252" y="1"/>
                    <a:pt x="248" y="1"/>
                    <a:pt x="244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575;p70">
              <a:extLst>
                <a:ext uri="{FF2B5EF4-FFF2-40B4-BE49-F238E27FC236}">
                  <a16:creationId xmlns:a16="http://schemas.microsoft.com/office/drawing/2014/main" id="{4A24DC85-F204-4CDD-B7CE-C8C3A6CF9C15}"/>
                </a:ext>
              </a:extLst>
            </p:cNvPr>
            <p:cNvSpPr/>
            <p:nvPr/>
          </p:nvSpPr>
          <p:spPr>
            <a:xfrm>
              <a:off x="761707" y="2681700"/>
              <a:ext cx="35501" cy="146843"/>
            </a:xfrm>
            <a:custGeom>
              <a:avLst/>
              <a:gdLst/>
              <a:ahLst/>
              <a:cxnLst/>
              <a:rect l="l" t="t" r="r" b="b"/>
              <a:pathLst>
                <a:path w="1086" h="4492" extrusionOk="0">
                  <a:moveTo>
                    <a:pt x="262" y="0"/>
                  </a:moveTo>
                  <a:cubicBezTo>
                    <a:pt x="241" y="0"/>
                    <a:pt x="220" y="3"/>
                    <a:pt x="199" y="9"/>
                  </a:cubicBezTo>
                  <a:cubicBezTo>
                    <a:pt x="71" y="46"/>
                    <a:pt x="1" y="178"/>
                    <a:pt x="38" y="306"/>
                  </a:cubicBezTo>
                  <a:cubicBezTo>
                    <a:pt x="203" y="873"/>
                    <a:pt x="567" y="3657"/>
                    <a:pt x="604" y="4265"/>
                  </a:cubicBezTo>
                  <a:cubicBezTo>
                    <a:pt x="613" y="4393"/>
                    <a:pt x="717" y="4491"/>
                    <a:pt x="840" y="4491"/>
                  </a:cubicBezTo>
                  <a:lnTo>
                    <a:pt x="855" y="4491"/>
                  </a:lnTo>
                  <a:cubicBezTo>
                    <a:pt x="987" y="4482"/>
                    <a:pt x="1086" y="4369"/>
                    <a:pt x="1077" y="4237"/>
                  </a:cubicBezTo>
                  <a:cubicBezTo>
                    <a:pt x="1044" y="3652"/>
                    <a:pt x="676" y="797"/>
                    <a:pt x="491" y="169"/>
                  </a:cubicBezTo>
                  <a:cubicBezTo>
                    <a:pt x="460" y="66"/>
                    <a:pt x="366" y="0"/>
                    <a:pt x="262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576;p70">
              <a:extLst>
                <a:ext uri="{FF2B5EF4-FFF2-40B4-BE49-F238E27FC236}">
                  <a16:creationId xmlns:a16="http://schemas.microsoft.com/office/drawing/2014/main" id="{EF3DAE07-A522-413A-B171-F89B8536D097}"/>
                </a:ext>
              </a:extLst>
            </p:cNvPr>
            <p:cNvSpPr/>
            <p:nvPr/>
          </p:nvSpPr>
          <p:spPr>
            <a:xfrm>
              <a:off x="932189" y="2769018"/>
              <a:ext cx="53546" cy="79142"/>
            </a:xfrm>
            <a:custGeom>
              <a:avLst/>
              <a:gdLst/>
              <a:ahLst/>
              <a:cxnLst/>
              <a:rect l="l" t="t" r="r" b="b"/>
              <a:pathLst>
                <a:path w="1638" h="2421" extrusionOk="0">
                  <a:moveTo>
                    <a:pt x="1363" y="1"/>
                  </a:moveTo>
                  <a:cubicBezTo>
                    <a:pt x="1280" y="1"/>
                    <a:pt x="1201" y="45"/>
                    <a:pt x="1157" y="122"/>
                  </a:cubicBezTo>
                  <a:lnTo>
                    <a:pt x="61" y="2066"/>
                  </a:lnTo>
                  <a:cubicBezTo>
                    <a:pt x="0" y="2179"/>
                    <a:pt x="38" y="2326"/>
                    <a:pt x="155" y="2392"/>
                  </a:cubicBezTo>
                  <a:cubicBezTo>
                    <a:pt x="189" y="2411"/>
                    <a:pt x="231" y="2421"/>
                    <a:pt x="269" y="2421"/>
                  </a:cubicBezTo>
                  <a:cubicBezTo>
                    <a:pt x="354" y="2421"/>
                    <a:pt x="434" y="2378"/>
                    <a:pt x="477" y="2297"/>
                  </a:cubicBezTo>
                  <a:lnTo>
                    <a:pt x="1571" y="354"/>
                  </a:lnTo>
                  <a:cubicBezTo>
                    <a:pt x="1638" y="240"/>
                    <a:pt x="1595" y="93"/>
                    <a:pt x="1482" y="32"/>
                  </a:cubicBezTo>
                  <a:cubicBezTo>
                    <a:pt x="1444" y="11"/>
                    <a:pt x="1403" y="1"/>
                    <a:pt x="1363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577;p70">
              <a:extLst>
                <a:ext uri="{FF2B5EF4-FFF2-40B4-BE49-F238E27FC236}">
                  <a16:creationId xmlns:a16="http://schemas.microsoft.com/office/drawing/2014/main" id="{3CDF0704-FCE1-4647-AA93-852DA7B559E9}"/>
                </a:ext>
              </a:extLst>
            </p:cNvPr>
            <p:cNvSpPr/>
            <p:nvPr/>
          </p:nvSpPr>
          <p:spPr>
            <a:xfrm>
              <a:off x="984952" y="2788731"/>
              <a:ext cx="72081" cy="84111"/>
            </a:xfrm>
            <a:custGeom>
              <a:avLst/>
              <a:gdLst/>
              <a:ahLst/>
              <a:cxnLst/>
              <a:rect l="l" t="t" r="r" b="b"/>
              <a:pathLst>
                <a:path w="2205" h="2573" extrusionOk="0">
                  <a:moveTo>
                    <a:pt x="1936" y="1"/>
                  </a:moveTo>
                  <a:cubicBezTo>
                    <a:pt x="1866" y="1"/>
                    <a:pt x="1797" y="31"/>
                    <a:pt x="1751" y="90"/>
                  </a:cubicBezTo>
                  <a:lnTo>
                    <a:pt x="85" y="2186"/>
                  </a:lnTo>
                  <a:cubicBezTo>
                    <a:pt x="0" y="2289"/>
                    <a:pt x="19" y="2435"/>
                    <a:pt x="122" y="2520"/>
                  </a:cubicBezTo>
                  <a:cubicBezTo>
                    <a:pt x="165" y="2554"/>
                    <a:pt x="218" y="2572"/>
                    <a:pt x="269" y="2572"/>
                  </a:cubicBezTo>
                  <a:cubicBezTo>
                    <a:pt x="340" y="2572"/>
                    <a:pt x="406" y="2539"/>
                    <a:pt x="453" y="2483"/>
                  </a:cubicBezTo>
                  <a:lnTo>
                    <a:pt x="2124" y="387"/>
                  </a:lnTo>
                  <a:cubicBezTo>
                    <a:pt x="2204" y="283"/>
                    <a:pt x="2185" y="132"/>
                    <a:pt x="2086" y="52"/>
                  </a:cubicBezTo>
                  <a:cubicBezTo>
                    <a:pt x="2042" y="18"/>
                    <a:pt x="1989" y="1"/>
                    <a:pt x="1936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578;p70">
              <a:extLst>
                <a:ext uri="{FF2B5EF4-FFF2-40B4-BE49-F238E27FC236}">
                  <a16:creationId xmlns:a16="http://schemas.microsoft.com/office/drawing/2014/main" id="{A29EC1E8-E475-430D-B0EF-D48D1A0A8C73}"/>
                </a:ext>
              </a:extLst>
            </p:cNvPr>
            <p:cNvSpPr/>
            <p:nvPr/>
          </p:nvSpPr>
          <p:spPr>
            <a:xfrm>
              <a:off x="1108065" y="2927308"/>
              <a:ext cx="76233" cy="45504"/>
            </a:xfrm>
            <a:custGeom>
              <a:avLst/>
              <a:gdLst/>
              <a:ahLst/>
              <a:cxnLst/>
              <a:rect l="l" t="t" r="r" b="b"/>
              <a:pathLst>
                <a:path w="2332" h="1392" extrusionOk="0">
                  <a:moveTo>
                    <a:pt x="2060" y="1"/>
                  </a:moveTo>
                  <a:cubicBezTo>
                    <a:pt x="2024" y="1"/>
                    <a:pt x="1988" y="9"/>
                    <a:pt x="1954" y="27"/>
                  </a:cubicBezTo>
                  <a:lnTo>
                    <a:pt x="161" y="943"/>
                  </a:lnTo>
                  <a:cubicBezTo>
                    <a:pt x="42" y="999"/>
                    <a:pt x="0" y="1147"/>
                    <a:pt x="57" y="1260"/>
                  </a:cubicBezTo>
                  <a:cubicBezTo>
                    <a:pt x="99" y="1345"/>
                    <a:pt x="184" y="1391"/>
                    <a:pt x="269" y="1391"/>
                  </a:cubicBezTo>
                  <a:cubicBezTo>
                    <a:pt x="307" y="1391"/>
                    <a:pt x="340" y="1382"/>
                    <a:pt x="377" y="1363"/>
                  </a:cubicBezTo>
                  <a:lnTo>
                    <a:pt x="2166" y="448"/>
                  </a:lnTo>
                  <a:cubicBezTo>
                    <a:pt x="2285" y="387"/>
                    <a:pt x="2331" y="245"/>
                    <a:pt x="2270" y="132"/>
                  </a:cubicBezTo>
                  <a:cubicBezTo>
                    <a:pt x="2230" y="49"/>
                    <a:pt x="2146" y="1"/>
                    <a:pt x="2060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579;p70">
              <a:extLst>
                <a:ext uri="{FF2B5EF4-FFF2-40B4-BE49-F238E27FC236}">
                  <a16:creationId xmlns:a16="http://schemas.microsoft.com/office/drawing/2014/main" id="{C9F6CF1B-8D85-422B-929E-7E9AC8334D20}"/>
                </a:ext>
              </a:extLst>
            </p:cNvPr>
            <p:cNvSpPr/>
            <p:nvPr/>
          </p:nvSpPr>
          <p:spPr>
            <a:xfrm>
              <a:off x="599725" y="2812072"/>
              <a:ext cx="64040" cy="72016"/>
            </a:xfrm>
            <a:custGeom>
              <a:avLst/>
              <a:gdLst/>
              <a:ahLst/>
              <a:cxnLst/>
              <a:rect l="l" t="t" r="r" b="b"/>
              <a:pathLst>
                <a:path w="1959" h="2203" extrusionOk="0">
                  <a:moveTo>
                    <a:pt x="264" y="0"/>
                  </a:moveTo>
                  <a:cubicBezTo>
                    <a:pt x="210" y="0"/>
                    <a:pt x="157" y="19"/>
                    <a:pt x="114" y="56"/>
                  </a:cubicBezTo>
                  <a:cubicBezTo>
                    <a:pt x="14" y="141"/>
                    <a:pt x="0" y="287"/>
                    <a:pt x="81" y="390"/>
                  </a:cubicBezTo>
                  <a:lnTo>
                    <a:pt x="1510" y="2117"/>
                  </a:lnTo>
                  <a:cubicBezTo>
                    <a:pt x="1558" y="2174"/>
                    <a:pt x="1623" y="2202"/>
                    <a:pt x="1695" y="2202"/>
                  </a:cubicBezTo>
                  <a:cubicBezTo>
                    <a:pt x="1746" y="2202"/>
                    <a:pt x="1798" y="2184"/>
                    <a:pt x="1845" y="2146"/>
                  </a:cubicBezTo>
                  <a:cubicBezTo>
                    <a:pt x="1944" y="2066"/>
                    <a:pt x="1959" y="1915"/>
                    <a:pt x="1878" y="1816"/>
                  </a:cubicBezTo>
                  <a:lnTo>
                    <a:pt x="449" y="89"/>
                  </a:lnTo>
                  <a:cubicBezTo>
                    <a:pt x="401" y="30"/>
                    <a:pt x="332" y="0"/>
                    <a:pt x="264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580;p70">
              <a:extLst>
                <a:ext uri="{FF2B5EF4-FFF2-40B4-BE49-F238E27FC236}">
                  <a16:creationId xmlns:a16="http://schemas.microsoft.com/office/drawing/2014/main" id="{E87408C5-1FD7-418D-8BC6-F089A460293E}"/>
                </a:ext>
              </a:extLst>
            </p:cNvPr>
            <p:cNvSpPr/>
            <p:nvPr/>
          </p:nvSpPr>
          <p:spPr>
            <a:xfrm>
              <a:off x="519175" y="2868562"/>
              <a:ext cx="68976" cy="67374"/>
            </a:xfrm>
            <a:custGeom>
              <a:avLst/>
              <a:gdLst/>
              <a:ahLst/>
              <a:cxnLst/>
              <a:rect l="l" t="t" r="r" b="b"/>
              <a:pathLst>
                <a:path w="2110" h="2061" extrusionOk="0">
                  <a:moveTo>
                    <a:pt x="265" y="0"/>
                  </a:moveTo>
                  <a:cubicBezTo>
                    <a:pt x="214" y="0"/>
                    <a:pt x="162" y="16"/>
                    <a:pt x="119" y="50"/>
                  </a:cubicBezTo>
                  <a:cubicBezTo>
                    <a:pt x="14" y="135"/>
                    <a:pt x="1" y="282"/>
                    <a:pt x="81" y="385"/>
                  </a:cubicBezTo>
                  <a:cubicBezTo>
                    <a:pt x="557" y="984"/>
                    <a:pt x="1101" y="1532"/>
                    <a:pt x="1695" y="2009"/>
                  </a:cubicBezTo>
                  <a:cubicBezTo>
                    <a:pt x="1737" y="2042"/>
                    <a:pt x="1789" y="2060"/>
                    <a:pt x="1841" y="2060"/>
                  </a:cubicBezTo>
                  <a:cubicBezTo>
                    <a:pt x="1912" y="2060"/>
                    <a:pt x="1983" y="2032"/>
                    <a:pt x="2025" y="1971"/>
                  </a:cubicBezTo>
                  <a:cubicBezTo>
                    <a:pt x="2110" y="1872"/>
                    <a:pt x="2092" y="1720"/>
                    <a:pt x="1992" y="1641"/>
                  </a:cubicBezTo>
                  <a:cubicBezTo>
                    <a:pt x="1421" y="1182"/>
                    <a:pt x="907" y="664"/>
                    <a:pt x="454" y="88"/>
                  </a:cubicBezTo>
                  <a:cubicBezTo>
                    <a:pt x="405" y="30"/>
                    <a:pt x="335" y="0"/>
                    <a:pt x="265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581;p70">
              <a:extLst>
                <a:ext uri="{FF2B5EF4-FFF2-40B4-BE49-F238E27FC236}">
                  <a16:creationId xmlns:a16="http://schemas.microsoft.com/office/drawing/2014/main" id="{A70AE4B3-CE8C-4E70-8942-B2D0BEFA1364}"/>
                </a:ext>
              </a:extLst>
            </p:cNvPr>
            <p:cNvSpPr/>
            <p:nvPr/>
          </p:nvSpPr>
          <p:spPr>
            <a:xfrm>
              <a:off x="408550" y="3055523"/>
              <a:ext cx="112029" cy="27754"/>
            </a:xfrm>
            <a:custGeom>
              <a:avLst/>
              <a:gdLst/>
              <a:ahLst/>
              <a:cxnLst/>
              <a:rect l="l" t="t" r="r" b="b"/>
              <a:pathLst>
                <a:path w="3427" h="849" extrusionOk="0">
                  <a:moveTo>
                    <a:pt x="3167" y="1"/>
                  </a:moveTo>
                  <a:cubicBezTo>
                    <a:pt x="3142" y="1"/>
                    <a:pt x="3117" y="5"/>
                    <a:pt x="3091" y="13"/>
                  </a:cubicBezTo>
                  <a:cubicBezTo>
                    <a:pt x="2330" y="251"/>
                    <a:pt x="1548" y="373"/>
                    <a:pt x="754" y="373"/>
                  </a:cubicBezTo>
                  <a:cubicBezTo>
                    <a:pt x="590" y="373"/>
                    <a:pt x="425" y="368"/>
                    <a:pt x="260" y="357"/>
                  </a:cubicBezTo>
                  <a:cubicBezTo>
                    <a:pt x="255" y="357"/>
                    <a:pt x="250" y="357"/>
                    <a:pt x="245" y="357"/>
                  </a:cubicBezTo>
                  <a:cubicBezTo>
                    <a:pt x="128" y="357"/>
                    <a:pt x="15" y="458"/>
                    <a:pt x="11" y="584"/>
                  </a:cubicBezTo>
                  <a:cubicBezTo>
                    <a:pt x="0" y="712"/>
                    <a:pt x="100" y="825"/>
                    <a:pt x="232" y="834"/>
                  </a:cubicBezTo>
                  <a:cubicBezTo>
                    <a:pt x="401" y="843"/>
                    <a:pt x="571" y="849"/>
                    <a:pt x="741" y="849"/>
                  </a:cubicBezTo>
                  <a:cubicBezTo>
                    <a:pt x="1586" y="849"/>
                    <a:pt x="2422" y="721"/>
                    <a:pt x="3233" y="466"/>
                  </a:cubicBezTo>
                  <a:cubicBezTo>
                    <a:pt x="3361" y="424"/>
                    <a:pt x="3427" y="292"/>
                    <a:pt x="3389" y="169"/>
                  </a:cubicBezTo>
                  <a:cubicBezTo>
                    <a:pt x="3359" y="66"/>
                    <a:pt x="3268" y="1"/>
                    <a:pt x="3167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582;p70">
              <a:extLst>
                <a:ext uri="{FF2B5EF4-FFF2-40B4-BE49-F238E27FC236}">
                  <a16:creationId xmlns:a16="http://schemas.microsoft.com/office/drawing/2014/main" id="{02C954A6-9C1C-4B4F-827C-0C322C5825B1}"/>
                </a:ext>
              </a:extLst>
            </p:cNvPr>
            <p:cNvSpPr/>
            <p:nvPr/>
          </p:nvSpPr>
          <p:spPr>
            <a:xfrm>
              <a:off x="716660" y="2967845"/>
              <a:ext cx="51062" cy="44753"/>
            </a:xfrm>
            <a:custGeom>
              <a:avLst/>
              <a:gdLst/>
              <a:ahLst/>
              <a:cxnLst/>
              <a:rect l="l" t="t" r="r" b="b"/>
              <a:pathLst>
                <a:path w="1562" h="1369" extrusionOk="0">
                  <a:moveTo>
                    <a:pt x="796" y="0"/>
                  </a:moveTo>
                  <a:cubicBezTo>
                    <a:pt x="543" y="0"/>
                    <a:pt x="286" y="162"/>
                    <a:pt x="231" y="406"/>
                  </a:cubicBezTo>
                  <a:lnTo>
                    <a:pt x="270" y="236"/>
                  </a:lnTo>
                  <a:lnTo>
                    <a:pt x="270" y="236"/>
                  </a:lnTo>
                  <a:cubicBezTo>
                    <a:pt x="0" y="548"/>
                    <a:pt x="100" y="1105"/>
                    <a:pt x="468" y="1299"/>
                  </a:cubicBezTo>
                  <a:cubicBezTo>
                    <a:pt x="558" y="1347"/>
                    <a:pt x="658" y="1369"/>
                    <a:pt x="759" y="1369"/>
                  </a:cubicBezTo>
                  <a:cubicBezTo>
                    <a:pt x="1063" y="1369"/>
                    <a:pt x="1376" y="1167"/>
                    <a:pt x="1453" y="869"/>
                  </a:cubicBezTo>
                  <a:cubicBezTo>
                    <a:pt x="1562" y="467"/>
                    <a:pt x="1227" y="14"/>
                    <a:pt x="817" y="1"/>
                  </a:cubicBezTo>
                  <a:cubicBezTo>
                    <a:pt x="810" y="0"/>
                    <a:pt x="803" y="0"/>
                    <a:pt x="79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583;p70">
              <a:extLst>
                <a:ext uri="{FF2B5EF4-FFF2-40B4-BE49-F238E27FC236}">
                  <a16:creationId xmlns:a16="http://schemas.microsoft.com/office/drawing/2014/main" id="{91329B2A-9DC7-4998-84F7-62566793CC00}"/>
                </a:ext>
              </a:extLst>
            </p:cNvPr>
            <p:cNvSpPr/>
            <p:nvPr/>
          </p:nvSpPr>
          <p:spPr>
            <a:xfrm>
              <a:off x="869685" y="2958888"/>
              <a:ext cx="51127" cy="44753"/>
            </a:xfrm>
            <a:custGeom>
              <a:avLst/>
              <a:gdLst/>
              <a:ahLst/>
              <a:cxnLst/>
              <a:rect l="l" t="t" r="r" b="b"/>
              <a:pathLst>
                <a:path w="1564" h="1369" extrusionOk="0">
                  <a:moveTo>
                    <a:pt x="797" y="0"/>
                  </a:moveTo>
                  <a:cubicBezTo>
                    <a:pt x="548" y="0"/>
                    <a:pt x="288" y="163"/>
                    <a:pt x="232" y="407"/>
                  </a:cubicBezTo>
                  <a:lnTo>
                    <a:pt x="270" y="237"/>
                  </a:lnTo>
                  <a:lnTo>
                    <a:pt x="270" y="237"/>
                  </a:lnTo>
                  <a:cubicBezTo>
                    <a:pt x="0" y="549"/>
                    <a:pt x="104" y="1105"/>
                    <a:pt x="468" y="1298"/>
                  </a:cubicBezTo>
                  <a:cubicBezTo>
                    <a:pt x="559" y="1347"/>
                    <a:pt x="659" y="1369"/>
                    <a:pt x="760" y="1369"/>
                  </a:cubicBezTo>
                  <a:cubicBezTo>
                    <a:pt x="1064" y="1369"/>
                    <a:pt x="1377" y="1167"/>
                    <a:pt x="1459" y="869"/>
                  </a:cubicBezTo>
                  <a:cubicBezTo>
                    <a:pt x="1563" y="468"/>
                    <a:pt x="1233" y="15"/>
                    <a:pt x="817" y="0"/>
                  </a:cubicBezTo>
                  <a:cubicBezTo>
                    <a:pt x="810" y="0"/>
                    <a:pt x="804" y="0"/>
                    <a:pt x="797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584;p70">
              <a:extLst>
                <a:ext uri="{FF2B5EF4-FFF2-40B4-BE49-F238E27FC236}">
                  <a16:creationId xmlns:a16="http://schemas.microsoft.com/office/drawing/2014/main" id="{DDE48D6B-ABCD-4506-AF0C-56D725EB2560}"/>
                </a:ext>
              </a:extLst>
            </p:cNvPr>
            <p:cNvSpPr/>
            <p:nvPr/>
          </p:nvSpPr>
          <p:spPr>
            <a:xfrm>
              <a:off x="784231" y="2978895"/>
              <a:ext cx="63255" cy="51160"/>
            </a:xfrm>
            <a:custGeom>
              <a:avLst/>
              <a:gdLst/>
              <a:ahLst/>
              <a:cxnLst/>
              <a:rect l="l" t="t" r="r" b="b"/>
              <a:pathLst>
                <a:path w="1935" h="1565" extrusionOk="0">
                  <a:moveTo>
                    <a:pt x="1651" y="1"/>
                  </a:moveTo>
                  <a:cubicBezTo>
                    <a:pt x="1641" y="1"/>
                    <a:pt x="1632" y="1"/>
                    <a:pt x="1623" y="2"/>
                  </a:cubicBezTo>
                  <a:cubicBezTo>
                    <a:pt x="1496" y="16"/>
                    <a:pt x="1402" y="129"/>
                    <a:pt x="1416" y="262"/>
                  </a:cubicBezTo>
                  <a:cubicBezTo>
                    <a:pt x="1449" y="545"/>
                    <a:pt x="1459" y="828"/>
                    <a:pt x="1307" y="984"/>
                  </a:cubicBezTo>
                  <a:cubicBezTo>
                    <a:pt x="1244" y="1051"/>
                    <a:pt x="1148" y="1092"/>
                    <a:pt x="1055" y="1092"/>
                  </a:cubicBezTo>
                  <a:cubicBezTo>
                    <a:pt x="1031" y="1092"/>
                    <a:pt x="1006" y="1089"/>
                    <a:pt x="982" y="1083"/>
                  </a:cubicBezTo>
                  <a:cubicBezTo>
                    <a:pt x="864" y="1050"/>
                    <a:pt x="751" y="950"/>
                    <a:pt x="671" y="804"/>
                  </a:cubicBezTo>
                  <a:cubicBezTo>
                    <a:pt x="586" y="654"/>
                    <a:pt x="538" y="464"/>
                    <a:pt x="496" y="281"/>
                  </a:cubicBezTo>
                  <a:cubicBezTo>
                    <a:pt x="468" y="173"/>
                    <a:pt x="373" y="99"/>
                    <a:pt x="267" y="99"/>
                  </a:cubicBezTo>
                  <a:cubicBezTo>
                    <a:pt x="247" y="99"/>
                    <a:pt x="227" y="101"/>
                    <a:pt x="207" y="107"/>
                  </a:cubicBezTo>
                  <a:cubicBezTo>
                    <a:pt x="81" y="135"/>
                    <a:pt x="0" y="266"/>
                    <a:pt x="33" y="394"/>
                  </a:cubicBezTo>
                  <a:cubicBezTo>
                    <a:pt x="81" y="597"/>
                    <a:pt x="137" y="828"/>
                    <a:pt x="255" y="1035"/>
                  </a:cubicBezTo>
                  <a:cubicBezTo>
                    <a:pt x="401" y="1300"/>
                    <a:pt x="619" y="1479"/>
                    <a:pt x="869" y="1540"/>
                  </a:cubicBezTo>
                  <a:cubicBezTo>
                    <a:pt x="930" y="1555"/>
                    <a:pt x="996" y="1564"/>
                    <a:pt x="1063" y="1564"/>
                  </a:cubicBezTo>
                  <a:cubicBezTo>
                    <a:pt x="1283" y="1564"/>
                    <a:pt x="1501" y="1475"/>
                    <a:pt x="1657" y="1309"/>
                  </a:cubicBezTo>
                  <a:cubicBezTo>
                    <a:pt x="1935" y="1013"/>
                    <a:pt x="1930" y="588"/>
                    <a:pt x="1888" y="210"/>
                  </a:cubicBezTo>
                  <a:cubicBezTo>
                    <a:pt x="1875" y="88"/>
                    <a:pt x="1768" y="1"/>
                    <a:pt x="1651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585;p70">
              <a:extLst>
                <a:ext uri="{FF2B5EF4-FFF2-40B4-BE49-F238E27FC236}">
                  <a16:creationId xmlns:a16="http://schemas.microsoft.com/office/drawing/2014/main" id="{F22D3080-2BF2-488D-8432-6776C9198002}"/>
                </a:ext>
              </a:extLst>
            </p:cNvPr>
            <p:cNvSpPr/>
            <p:nvPr/>
          </p:nvSpPr>
          <p:spPr>
            <a:xfrm>
              <a:off x="937060" y="2979778"/>
              <a:ext cx="105164" cy="85550"/>
            </a:xfrm>
            <a:custGeom>
              <a:avLst/>
              <a:gdLst/>
              <a:ahLst/>
              <a:cxnLst/>
              <a:rect l="l" t="t" r="r" b="b"/>
              <a:pathLst>
                <a:path w="3217" h="2617" extrusionOk="0">
                  <a:moveTo>
                    <a:pt x="1622" y="0"/>
                  </a:moveTo>
                  <a:cubicBezTo>
                    <a:pt x="575" y="0"/>
                    <a:pt x="1" y="1252"/>
                    <a:pt x="705" y="2127"/>
                  </a:cubicBezTo>
                  <a:cubicBezTo>
                    <a:pt x="956" y="2444"/>
                    <a:pt x="1361" y="2616"/>
                    <a:pt x="1764" y="2616"/>
                  </a:cubicBezTo>
                  <a:cubicBezTo>
                    <a:pt x="1990" y="2616"/>
                    <a:pt x="2216" y="2562"/>
                    <a:pt x="2413" y="2448"/>
                  </a:cubicBezTo>
                  <a:cubicBezTo>
                    <a:pt x="2957" y="2136"/>
                    <a:pt x="3216" y="1400"/>
                    <a:pt x="2990" y="810"/>
                  </a:cubicBezTo>
                  <a:cubicBezTo>
                    <a:pt x="2909" y="598"/>
                    <a:pt x="2768" y="409"/>
                    <a:pt x="2583" y="272"/>
                  </a:cubicBezTo>
                  <a:cubicBezTo>
                    <a:pt x="2352" y="108"/>
                    <a:pt x="2055" y="41"/>
                    <a:pt x="1768" y="8"/>
                  </a:cubicBezTo>
                  <a:cubicBezTo>
                    <a:pt x="1718" y="3"/>
                    <a:pt x="1670" y="0"/>
                    <a:pt x="1622" y="0"/>
                  </a:cubicBezTo>
                  <a:close/>
                </a:path>
              </a:pathLst>
            </a:custGeom>
            <a:solidFill>
              <a:srgbClr val="FF91B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586;p70">
              <a:extLst>
                <a:ext uri="{FF2B5EF4-FFF2-40B4-BE49-F238E27FC236}">
                  <a16:creationId xmlns:a16="http://schemas.microsoft.com/office/drawing/2014/main" id="{FCC7A489-2399-456C-8779-B4B9992900D4}"/>
                </a:ext>
              </a:extLst>
            </p:cNvPr>
            <p:cNvSpPr/>
            <p:nvPr/>
          </p:nvSpPr>
          <p:spPr>
            <a:xfrm>
              <a:off x="616953" y="3013580"/>
              <a:ext cx="105262" cy="85582"/>
            </a:xfrm>
            <a:custGeom>
              <a:avLst/>
              <a:gdLst/>
              <a:ahLst/>
              <a:cxnLst/>
              <a:rect l="l" t="t" r="r" b="b"/>
              <a:pathLst>
                <a:path w="3220" h="2618" extrusionOk="0">
                  <a:moveTo>
                    <a:pt x="1624" y="0"/>
                  </a:moveTo>
                  <a:cubicBezTo>
                    <a:pt x="574" y="0"/>
                    <a:pt x="0" y="1251"/>
                    <a:pt x="704" y="2126"/>
                  </a:cubicBezTo>
                  <a:cubicBezTo>
                    <a:pt x="959" y="2445"/>
                    <a:pt x="1366" y="2617"/>
                    <a:pt x="1769" y="2617"/>
                  </a:cubicBezTo>
                  <a:cubicBezTo>
                    <a:pt x="1994" y="2617"/>
                    <a:pt x="2217" y="2564"/>
                    <a:pt x="2414" y="2452"/>
                  </a:cubicBezTo>
                  <a:cubicBezTo>
                    <a:pt x="2961" y="2136"/>
                    <a:pt x="3220" y="1400"/>
                    <a:pt x="2993" y="810"/>
                  </a:cubicBezTo>
                  <a:cubicBezTo>
                    <a:pt x="2909" y="597"/>
                    <a:pt x="2771" y="409"/>
                    <a:pt x="2588" y="272"/>
                  </a:cubicBezTo>
                  <a:cubicBezTo>
                    <a:pt x="2351" y="107"/>
                    <a:pt x="2059" y="41"/>
                    <a:pt x="1771" y="8"/>
                  </a:cubicBezTo>
                  <a:cubicBezTo>
                    <a:pt x="1721" y="3"/>
                    <a:pt x="1672" y="0"/>
                    <a:pt x="1624" y="0"/>
                  </a:cubicBezTo>
                  <a:close/>
                </a:path>
              </a:pathLst>
            </a:custGeom>
            <a:solidFill>
              <a:srgbClr val="FF91B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820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1">
            <a:extLst>
              <a:ext uri="{FF2B5EF4-FFF2-40B4-BE49-F238E27FC236}">
                <a16:creationId xmlns:a16="http://schemas.microsoft.com/office/drawing/2014/main" id="{1B9AD0A1-5114-4882-9B78-AA26D7B3B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0438" y="1736239"/>
            <a:ext cx="5392200" cy="27024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1537" y="478070"/>
            <a:ext cx="2045757" cy="158235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916" y="231172"/>
            <a:ext cx="2383180" cy="182925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9585" y="3973423"/>
            <a:ext cx="1566808" cy="14692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0338" y="5102331"/>
            <a:ext cx="1018120" cy="951058"/>
          </a:xfrm>
          <a:prstGeom prst="rect">
            <a:avLst/>
          </a:prstGeom>
        </p:spPr>
      </p:pic>
      <p:sp>
        <p:nvSpPr>
          <p:cNvPr id="11" name="Google Shape;633;p34">
            <a:extLst>
              <a:ext uri="{FF2B5EF4-FFF2-40B4-BE49-F238E27FC236}">
                <a16:creationId xmlns:a16="http://schemas.microsoft.com/office/drawing/2014/main" id="{8D0C2A18-BEDD-4E92-845B-7B896A39A563}"/>
              </a:ext>
            </a:extLst>
          </p:cNvPr>
          <p:cNvSpPr txBox="1">
            <a:spLocks/>
          </p:cNvSpPr>
          <p:nvPr/>
        </p:nvSpPr>
        <p:spPr>
          <a:xfrm>
            <a:off x="4567368" y="845761"/>
            <a:ext cx="3057263" cy="7465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865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“Đố bạn”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58510264-8374-4BD3-B60B-4EB5C8E644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727878" y="1539088"/>
            <a:ext cx="1905194" cy="10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4A4E69-4F4D-4D91-82D2-A0D5FBEC4A48}"/>
                  </a:ext>
                </a:extLst>
              </p:cNvPr>
              <p:cNvSpPr txBox="1"/>
              <p:nvPr/>
            </p:nvSpPr>
            <p:spPr>
              <a:xfrm>
                <a:off x="960947" y="1868930"/>
                <a:ext cx="4229178" cy="1218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Chọn dấu phép tính “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; :” thích hợp thay cho dấu “?”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4A4E69-4F4D-4D91-82D2-A0D5FBEC4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47" y="1868930"/>
                <a:ext cx="4229178" cy="1218539"/>
              </a:xfrm>
              <a:prstGeom prst="rect">
                <a:avLst/>
              </a:prstGeom>
              <a:blipFill>
                <a:blip r:embed="rId11"/>
                <a:stretch>
                  <a:fillRect l="-2597" r="-2742" b="-12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11D00EE-170A-476A-833A-853DFB46D3F6}"/>
              </a:ext>
            </a:extLst>
          </p:cNvPr>
          <p:cNvSpPr txBox="1"/>
          <p:nvPr/>
        </p:nvSpPr>
        <p:spPr>
          <a:xfrm>
            <a:off x="1466582" y="3247312"/>
            <a:ext cx="3183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64  :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(4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x  2) = 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B9784E-590B-4AE7-8C3C-A085488AE386}"/>
              </a:ext>
            </a:extLst>
          </p:cNvPr>
          <p:cNvSpPr txBox="1"/>
          <p:nvPr/>
        </p:nvSpPr>
        <p:spPr>
          <a:xfrm>
            <a:off x="2965858" y="3232131"/>
            <a:ext cx="360192" cy="553581"/>
          </a:xfrm>
          <a:prstGeom prst="roundRect">
            <a:avLst/>
          </a:prstGeom>
          <a:solidFill>
            <a:srgbClr val="EBF5EF"/>
          </a:solidFill>
          <a:ln w="28575">
            <a:solidFill>
              <a:srgbClr val="FF91B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8" name="图片 10">
            <a:extLst>
              <a:ext uri="{FF2B5EF4-FFF2-40B4-BE49-F238E27FC236}">
                <a16:creationId xmlns:a16="http://schemas.microsoft.com/office/drawing/2014/main" id="{9DAFBE3A-D9D4-424B-A208-0CE3208DFB1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10779" y="4047844"/>
            <a:ext cx="1120727" cy="914400"/>
          </a:xfrm>
          <a:prstGeom prst="rect">
            <a:avLst/>
          </a:prstGeom>
        </p:spPr>
      </p:pic>
      <p:pic>
        <p:nvPicPr>
          <p:cNvPr id="29" name="图片 17">
            <a:extLst>
              <a:ext uri="{FF2B5EF4-FFF2-40B4-BE49-F238E27FC236}">
                <a16:creationId xmlns:a16="http://schemas.microsoft.com/office/drawing/2014/main" id="{FD74FEEC-A929-4509-BD73-3353A5599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45285" y="2225978"/>
            <a:ext cx="695004" cy="56697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6E81CA7-6808-4CF7-8577-7C2FF3CDAD2C}"/>
              </a:ext>
            </a:extLst>
          </p:cNvPr>
          <p:cNvSpPr txBox="1"/>
          <p:nvPr/>
        </p:nvSpPr>
        <p:spPr>
          <a:xfrm>
            <a:off x="6439040" y="2433683"/>
            <a:ext cx="5081949" cy="2012182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Khi đó, để giá trị của biểu thức bằng 8 thì dấu “?” ở ô thứ hai phải là dấu gì?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8530316" y="4439804"/>
            <a:ext cx="4053130" cy="278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1">
            <a:extLst>
              <a:ext uri="{FF2B5EF4-FFF2-40B4-BE49-F238E27FC236}">
                <a16:creationId xmlns:a16="http://schemas.microsoft.com/office/drawing/2014/main" id="{1B9AD0A1-5114-4882-9B78-AA26D7B3B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0438" y="1736239"/>
            <a:ext cx="5392200" cy="27024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1537" y="478070"/>
            <a:ext cx="2045757" cy="158235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916" y="231172"/>
            <a:ext cx="2383180" cy="182925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9585" y="3973423"/>
            <a:ext cx="1566808" cy="14692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0338" y="5102331"/>
            <a:ext cx="1018120" cy="951058"/>
          </a:xfrm>
          <a:prstGeom prst="rect">
            <a:avLst/>
          </a:prstGeom>
        </p:spPr>
      </p:pic>
      <p:sp>
        <p:nvSpPr>
          <p:cNvPr id="11" name="Google Shape;633;p34">
            <a:extLst>
              <a:ext uri="{FF2B5EF4-FFF2-40B4-BE49-F238E27FC236}">
                <a16:creationId xmlns:a16="http://schemas.microsoft.com/office/drawing/2014/main" id="{8D0C2A18-BEDD-4E92-845B-7B896A39A563}"/>
              </a:ext>
            </a:extLst>
          </p:cNvPr>
          <p:cNvSpPr txBox="1">
            <a:spLocks/>
          </p:cNvSpPr>
          <p:nvPr/>
        </p:nvSpPr>
        <p:spPr>
          <a:xfrm>
            <a:off x="4567368" y="845761"/>
            <a:ext cx="3057263" cy="7465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865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“Đố bạn”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4A4E69-4F4D-4D91-82D2-A0D5FBEC4A48}"/>
                  </a:ext>
                </a:extLst>
              </p:cNvPr>
              <p:cNvSpPr txBox="1"/>
              <p:nvPr/>
            </p:nvSpPr>
            <p:spPr>
              <a:xfrm>
                <a:off x="960947" y="1868930"/>
                <a:ext cx="4229178" cy="1218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Chọn dấu phép tính “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; :” thích hợp thay cho dấu “?”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4A4E69-4F4D-4D91-82D2-A0D5FBEC4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47" y="1868930"/>
                <a:ext cx="4229178" cy="1218539"/>
              </a:xfrm>
              <a:prstGeom prst="rect">
                <a:avLst/>
              </a:prstGeom>
              <a:blipFill>
                <a:blip r:embed="rId9"/>
                <a:stretch>
                  <a:fillRect l="-2597" r="-2742" b="-12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11D00EE-170A-476A-833A-853DFB46D3F6}"/>
              </a:ext>
            </a:extLst>
          </p:cNvPr>
          <p:cNvSpPr txBox="1"/>
          <p:nvPr/>
        </p:nvSpPr>
        <p:spPr>
          <a:xfrm>
            <a:off x="1466582" y="3247312"/>
            <a:ext cx="3183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64  :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(4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x  2) = 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B9784E-590B-4AE7-8C3C-A085488AE386}"/>
              </a:ext>
            </a:extLst>
          </p:cNvPr>
          <p:cNvSpPr txBox="1"/>
          <p:nvPr/>
        </p:nvSpPr>
        <p:spPr>
          <a:xfrm>
            <a:off x="2965858" y="3232131"/>
            <a:ext cx="360192" cy="553581"/>
          </a:xfrm>
          <a:prstGeom prst="roundRect">
            <a:avLst/>
          </a:prstGeom>
          <a:solidFill>
            <a:srgbClr val="EBF5EF"/>
          </a:solidFill>
          <a:ln w="28575">
            <a:solidFill>
              <a:srgbClr val="FF91B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8" name="图片 10">
            <a:extLst>
              <a:ext uri="{FF2B5EF4-FFF2-40B4-BE49-F238E27FC236}">
                <a16:creationId xmlns:a16="http://schemas.microsoft.com/office/drawing/2014/main" id="{9DAFBE3A-D9D4-424B-A208-0CE3208DFB1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10779" y="4047844"/>
            <a:ext cx="1120727" cy="914400"/>
          </a:xfrm>
          <a:prstGeom prst="rect">
            <a:avLst/>
          </a:prstGeom>
        </p:spPr>
      </p:pic>
      <p:pic>
        <p:nvPicPr>
          <p:cNvPr id="29" name="图片 17">
            <a:extLst>
              <a:ext uri="{FF2B5EF4-FFF2-40B4-BE49-F238E27FC236}">
                <a16:creationId xmlns:a16="http://schemas.microsoft.com/office/drawing/2014/main" id="{FD74FEEC-A929-4509-BD73-3353A55999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5285" y="2225978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8530316" y="4439804"/>
            <a:ext cx="4053130" cy="278409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E548159-54B7-4310-A12C-3D002F12D843}"/>
              </a:ext>
            </a:extLst>
          </p:cNvPr>
          <p:cNvGrpSpPr/>
          <p:nvPr/>
        </p:nvGrpSpPr>
        <p:grpSpPr>
          <a:xfrm>
            <a:off x="6439040" y="2433683"/>
            <a:ext cx="5081949" cy="3730717"/>
            <a:chOff x="6439040" y="2433683"/>
            <a:chExt cx="5081949" cy="373071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E81CA7-6808-4CF7-8577-7C2FF3CDAD2C}"/>
                </a:ext>
              </a:extLst>
            </p:cNvPr>
            <p:cNvSpPr txBox="1"/>
            <p:nvPr/>
          </p:nvSpPr>
          <p:spPr>
            <a:xfrm>
              <a:off x="6439040" y="2433683"/>
              <a:ext cx="5081949" cy="2012182"/>
            </a:xfrm>
            <a:prstGeom prst="round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lgDash"/>
            </a:ln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260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</a:rPr>
                <a:t>Khi đó, để giá trị của biểu thức bằng 8 thì dấu “?” ở ô thứ hai phải là dấu “×” để có 64 : 8 = 8.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endParaRPr>
            </a:p>
          </p:txBody>
        </p:sp>
        <p:pic>
          <p:nvPicPr>
            <p:cNvPr id="22" name="Picture 22">
              <a:extLst>
                <a:ext uri="{FF2B5EF4-FFF2-40B4-BE49-F238E27FC236}">
                  <a16:creationId xmlns:a16="http://schemas.microsoft.com/office/drawing/2014/main" id="{7519A5E2-8178-4496-880E-E1C07C692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873395" y="4505044"/>
              <a:ext cx="1502471" cy="1659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2519C54-1F69-4166-928B-F16AAEE42577}"/>
              </a:ext>
            </a:extLst>
          </p:cNvPr>
          <p:cNvGrpSpPr/>
          <p:nvPr/>
        </p:nvGrpSpPr>
        <p:grpSpPr>
          <a:xfrm>
            <a:off x="-459328" y="317847"/>
            <a:ext cx="2984702" cy="2984702"/>
            <a:chOff x="-550586" y="-278708"/>
            <a:chExt cx="2984702" cy="2984702"/>
          </a:xfrm>
        </p:grpSpPr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id="{C252F227-71DE-4E85-8400-D8986C9D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EB99BE-9DB1-439F-91F7-C83BE1521CD6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9B36AA7-EAD2-406F-BF29-F47A5AFBFE89}"/>
              </a:ext>
            </a:extLst>
          </p:cNvPr>
          <p:cNvGrpSpPr/>
          <p:nvPr/>
        </p:nvGrpSpPr>
        <p:grpSpPr>
          <a:xfrm>
            <a:off x="5045427" y="664156"/>
            <a:ext cx="6704120" cy="6067785"/>
            <a:chOff x="394770" y="490331"/>
            <a:chExt cx="6704120" cy="6067785"/>
          </a:xfrm>
        </p:grpSpPr>
        <p:sp>
          <p:nvSpPr>
            <p:cNvPr id="3" name="任意多边形 2"/>
            <p:cNvSpPr/>
            <p:nvPr/>
          </p:nvSpPr>
          <p:spPr>
            <a:xfrm>
              <a:off x="394770" y="2065269"/>
              <a:ext cx="6704120" cy="4492847"/>
            </a:xfrm>
            <a:custGeom>
              <a:avLst/>
              <a:gdLst>
                <a:gd name="connsiteX0" fmla="*/ 4040070 w 6897825"/>
                <a:gd name="connsiteY0" fmla="*/ 281691 h 3601697"/>
                <a:gd name="connsiteX1" fmla="*/ 367230 w 6897825"/>
                <a:gd name="connsiteY1" fmla="*/ 418851 h 3601697"/>
                <a:gd name="connsiteX2" fmla="*/ 809190 w 6897825"/>
                <a:gd name="connsiteY2" fmla="*/ 3375411 h 3601697"/>
                <a:gd name="connsiteX3" fmla="*/ 6371790 w 6897825"/>
                <a:gd name="connsiteY3" fmla="*/ 3040131 h 3601697"/>
                <a:gd name="connsiteX4" fmla="*/ 6402270 w 6897825"/>
                <a:gd name="connsiteY4" fmla="*/ 190251 h 3601697"/>
                <a:gd name="connsiteX5" fmla="*/ 4040070 w 6897825"/>
                <a:gd name="connsiteY5" fmla="*/ 281691 h 360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7825" h="3601697">
                  <a:moveTo>
                    <a:pt x="4040070" y="281691"/>
                  </a:moveTo>
                  <a:cubicBezTo>
                    <a:pt x="3034230" y="319791"/>
                    <a:pt x="905710" y="-96769"/>
                    <a:pt x="367230" y="418851"/>
                  </a:cubicBezTo>
                  <a:cubicBezTo>
                    <a:pt x="-171250" y="934471"/>
                    <a:pt x="-191570" y="2938531"/>
                    <a:pt x="809190" y="3375411"/>
                  </a:cubicBezTo>
                  <a:cubicBezTo>
                    <a:pt x="1809950" y="3812291"/>
                    <a:pt x="5439610" y="3570991"/>
                    <a:pt x="6371790" y="3040131"/>
                  </a:cubicBezTo>
                  <a:cubicBezTo>
                    <a:pt x="7303970" y="2509271"/>
                    <a:pt x="6790890" y="649991"/>
                    <a:pt x="6402270" y="190251"/>
                  </a:cubicBezTo>
                  <a:cubicBezTo>
                    <a:pt x="6013650" y="-269489"/>
                    <a:pt x="5045910" y="243591"/>
                    <a:pt x="4040070" y="2816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义启嘟嘟体" pitchFamily="2" charset="-128"/>
                  <a:cs typeface="义启嘟嘟体" pitchFamily="2" charset="-128"/>
                </a:rPr>
                <a:t>â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义启嘟嘟体" pitchFamily="2" charset="-128"/>
                <a:cs typeface="义启嘟嘟体" pitchFamily="2" charset="-128"/>
              </a:endParaRPr>
            </a:p>
          </p:txBody>
        </p:sp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A29D97FC-3223-45C2-A5D5-97FAC0FBB9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11" t="60444" b="9334"/>
            <a:stretch/>
          </p:blipFill>
          <p:spPr>
            <a:xfrm>
              <a:off x="4796863" y="490331"/>
              <a:ext cx="1823595" cy="263839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18D498-519B-4411-BCA3-DB4B01711063}"/>
                </a:ext>
              </a:extLst>
            </p:cNvPr>
            <p:cNvSpPr txBox="1"/>
            <p:nvPr/>
          </p:nvSpPr>
          <p:spPr>
            <a:xfrm>
              <a:off x="751481" y="2824655"/>
              <a:ext cx="5990697" cy="30190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2600" dirty="0">
                  <a:effectLst/>
                  <a:latin typeface="+mj-lt"/>
                  <a:ea typeface="Calibri" panose="020F0502020204030204" pitchFamily="34" charset="0"/>
                </a:rPr>
                <a:t>Bác Hải dự tính xây một ngôi nhà hết 87 000 viên gạch. Bác Hải đã mua 4 lần, mỗi lần 18 200 viên gạch. Hỏi theo dự tính, bác Hải còn phải mua bao nhiêu viên gạch nữa? </a:t>
              </a:r>
              <a:endParaRPr lang="en-US" sz="2600" dirty="0">
                <a:effectLst/>
                <a:latin typeface="+mj-lt"/>
                <a:ea typeface="Calibri" panose="020F0502020204030204" pitchFamily="34" charset="0"/>
              </a:endParaRPr>
            </a:p>
          </p:txBody>
        </p:sp>
      </p:grpSp>
      <p:pic>
        <p:nvPicPr>
          <p:cNvPr id="3074" name="Picture 2" descr="عامل بناء مبنى الهندسة المعمارية عامل بناء, إبنة, البناية png">
            <a:extLst>
              <a:ext uri="{FF2B5EF4-FFF2-40B4-BE49-F238E27FC236}">
                <a16:creationId xmlns:a16="http://schemas.microsoft.com/office/drawing/2014/main" id="{25B04DC5-E75A-45EB-B0E4-9A1A13034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78" b="90000" l="5000" r="93444">
                        <a14:foregroundMark x1="44444" y1="7778" x2="44444" y2="7778"/>
                        <a14:foregroundMark x1="47000" y1="4778" x2="47000" y2="4778"/>
                        <a14:foregroundMark x1="17778" y1="54333" x2="17778" y2="54333"/>
                        <a14:foregroundMark x1="13000" y1="58333" x2="13000" y2="58333"/>
                        <a14:foregroundMark x1="10000" y1="58889" x2="10000" y2="58889"/>
                        <a14:foregroundMark x1="8000" y1="58667" x2="8000" y2="58667"/>
                        <a14:foregroundMark x1="11111" y1="58222" x2="11111" y2="58222"/>
                        <a14:foregroundMark x1="12111" y1="58222" x2="12556" y2="58222"/>
                        <a14:foregroundMark x1="12556" y1="58222" x2="12556" y2="58222"/>
                        <a14:foregroundMark x1="7111" y1="58111" x2="7111" y2="58111"/>
                        <a14:foregroundMark x1="5222" y1="58778" x2="5222" y2="58778"/>
                        <a14:foregroundMark x1="5222" y1="58778" x2="5222" y2="58778"/>
                        <a14:foregroundMark x1="7222" y1="53333" x2="7222" y2="53333"/>
                        <a14:foregroundMark x1="7111" y1="53333" x2="7111" y2="53333"/>
                        <a14:foregroundMark x1="7111" y1="53333" x2="7111" y2="53333"/>
                        <a14:foregroundMark x1="21667" y1="58222" x2="21667" y2="58222"/>
                        <a14:foregroundMark x1="21889" y1="58222" x2="21889" y2="58222"/>
                        <a14:foregroundMark x1="16000" y1="64111" x2="16000" y2="64111"/>
                        <a14:foregroundMark x1="16000" y1="64111" x2="16000" y2="64111"/>
                        <a14:foregroundMark x1="7444" y1="62111" x2="7444" y2="62111"/>
                        <a14:foregroundMark x1="7667" y1="64556" x2="7667" y2="64556"/>
                        <a14:foregroundMark x1="9333" y1="69444" x2="9333" y2="69444"/>
                        <a14:foregroundMark x1="9333" y1="69444" x2="9333" y2="69444"/>
                        <a14:foregroundMark x1="22667" y1="68111" x2="22667" y2="68111"/>
                        <a14:foregroundMark x1="22667" y1="68111" x2="22667" y2="68111"/>
                        <a14:foregroundMark x1="19778" y1="74444" x2="19778" y2="74444"/>
                        <a14:foregroundMark x1="19778" y1="74444" x2="19778" y2="74444"/>
                        <a14:foregroundMark x1="8333" y1="74444" x2="8333" y2="74444"/>
                        <a14:foregroundMark x1="8333" y1="74111" x2="8333" y2="74111"/>
                        <a14:foregroundMark x1="8000" y1="79000" x2="8000" y2="79000"/>
                        <a14:foregroundMark x1="8000" y1="79000" x2="8000" y2="79000"/>
                        <a14:foregroundMark x1="8333" y1="83333" x2="8333" y2="83333"/>
                        <a14:foregroundMark x1="8333" y1="83444" x2="8333" y2="83444"/>
                        <a14:foregroundMark x1="20444" y1="83444" x2="20444" y2="83444"/>
                        <a14:foregroundMark x1="20556" y1="83444" x2="20556" y2="83444"/>
                        <a14:foregroundMark x1="29667" y1="76222" x2="29667" y2="76222"/>
                        <a14:foregroundMark x1="32778" y1="72778" x2="32778" y2="72778"/>
                        <a14:foregroundMark x1="44000" y1="71778" x2="44000" y2="71778"/>
                        <a14:foregroundMark x1="43556" y1="78444" x2="43556" y2="78444"/>
                        <a14:foregroundMark x1="35333" y1="84889" x2="35333" y2="84889"/>
                        <a14:foregroundMark x1="56444" y1="56333" x2="56444" y2="56333"/>
                        <a14:foregroundMark x1="57444" y1="55333" x2="57444" y2="55333"/>
                        <a14:foregroundMark x1="56333" y1="55778" x2="56333" y2="56667"/>
                        <a14:foregroundMark x1="57444" y1="57667" x2="57444" y2="57667"/>
                        <a14:foregroundMark x1="58222" y1="57222" x2="58222" y2="57222"/>
                        <a14:foregroundMark x1="78000" y1="68333" x2="78000" y2="68333"/>
                        <a14:foregroundMark x1="91556" y1="69556" x2="91556" y2="69556"/>
                        <a14:foregroundMark x1="88889" y1="74556" x2="88889" y2="74556"/>
                        <a14:foregroundMark x1="83000" y1="79111" x2="83000" y2="79111"/>
                        <a14:foregroundMark x1="93444" y1="78556" x2="93444" y2="78556"/>
                        <a14:foregroundMark x1="89000" y1="83556" x2="89000" y2="83556"/>
                        <a14:foregroundMark x1="72778" y1="84111" x2="72778" y2="84111"/>
                        <a14:foregroundMark x1="66778" y1="78111" x2="66778" y2="78111"/>
                        <a14:foregroundMark x1="73889" y1="72667" x2="73889" y2="72667"/>
                        <a14:foregroundMark x1="57333" y1="73889" x2="57333" y2="73889"/>
                        <a14:foregroundMark x1="52444" y1="78889" x2="52444" y2="78889"/>
                        <a14:foregroundMark x1="49000" y1="83111" x2="49000" y2="83111"/>
                        <a14:foregroundMark x1="60889" y1="83111" x2="60889" y2="83111"/>
                        <a14:foregroundMark x1="41444" y1="50889" x2="41444" y2="50889"/>
                        <a14:foregroundMark x1="39111" y1="51000" x2="39111" y2="51000"/>
                        <a14:foregroundMark x1="38333" y1="49556" x2="38333" y2="4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16" y="2239094"/>
            <a:ext cx="5402234" cy="540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8">
            <a:extLst>
              <a:ext uri="{FF2B5EF4-FFF2-40B4-BE49-F238E27FC236}">
                <a16:creationId xmlns:a16="http://schemas.microsoft.com/office/drawing/2014/main" id="{7B29A184-06A0-48C5-B6A9-0CCD586646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885951" y="726304"/>
            <a:ext cx="1120727" cy="914400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03DBF38F-0931-4512-946B-F0D7D95E3B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4184124" y="2193273"/>
            <a:ext cx="861302" cy="805207"/>
          </a:xfrm>
          <a:prstGeom prst="rect">
            <a:avLst/>
          </a:prstGeom>
        </p:spPr>
      </p:pic>
      <p:pic>
        <p:nvPicPr>
          <p:cNvPr id="19" name="图片 12">
            <a:extLst>
              <a:ext uri="{FF2B5EF4-FFF2-40B4-BE49-F238E27FC236}">
                <a16:creationId xmlns:a16="http://schemas.microsoft.com/office/drawing/2014/main" id="{4B6E175A-4823-4B72-95E5-06C95BB102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-459327" y="2683326"/>
            <a:ext cx="2402308" cy="1843634"/>
          </a:xfrm>
          <a:prstGeom prst="rect">
            <a:avLst/>
          </a:prstGeom>
        </p:spPr>
      </p:pic>
      <p:sp>
        <p:nvSpPr>
          <p:cNvPr id="20" name="Google Shape;633;p34">
            <a:extLst>
              <a:ext uri="{FF2B5EF4-FFF2-40B4-BE49-F238E27FC236}">
                <a16:creationId xmlns:a16="http://schemas.microsoft.com/office/drawing/2014/main" id="{2A8CEC59-0354-49DC-A8AB-30392494D294}"/>
              </a:ext>
            </a:extLst>
          </p:cNvPr>
          <p:cNvSpPr txBox="1">
            <a:spLocks/>
          </p:cNvSpPr>
          <p:nvPr/>
        </p:nvSpPr>
        <p:spPr>
          <a:xfrm>
            <a:off x="4765388" y="875496"/>
            <a:ext cx="3484692" cy="7465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865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VẬN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5865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 DỤNG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5865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411606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5281493" y="453209"/>
            <a:ext cx="2637703" cy="183084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2519C54-1F69-4166-928B-F16AAEE42577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id="{C252F227-71DE-4E85-8400-D8986C9D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EB99BE-9DB1-439F-91F7-C83BE1521CD6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9B36AA7-EAD2-406F-BF29-F47A5AFBFE89}"/>
              </a:ext>
            </a:extLst>
          </p:cNvPr>
          <p:cNvGrpSpPr/>
          <p:nvPr/>
        </p:nvGrpSpPr>
        <p:grpSpPr>
          <a:xfrm>
            <a:off x="5045427" y="664156"/>
            <a:ext cx="6704120" cy="6067785"/>
            <a:chOff x="394770" y="490331"/>
            <a:chExt cx="6704120" cy="6067785"/>
          </a:xfrm>
        </p:grpSpPr>
        <p:sp>
          <p:nvSpPr>
            <p:cNvPr id="3" name="任意多边形 2"/>
            <p:cNvSpPr/>
            <p:nvPr/>
          </p:nvSpPr>
          <p:spPr>
            <a:xfrm>
              <a:off x="394770" y="2065269"/>
              <a:ext cx="6704120" cy="4492847"/>
            </a:xfrm>
            <a:custGeom>
              <a:avLst/>
              <a:gdLst>
                <a:gd name="connsiteX0" fmla="*/ 4040070 w 6897825"/>
                <a:gd name="connsiteY0" fmla="*/ 281691 h 3601697"/>
                <a:gd name="connsiteX1" fmla="*/ 367230 w 6897825"/>
                <a:gd name="connsiteY1" fmla="*/ 418851 h 3601697"/>
                <a:gd name="connsiteX2" fmla="*/ 809190 w 6897825"/>
                <a:gd name="connsiteY2" fmla="*/ 3375411 h 3601697"/>
                <a:gd name="connsiteX3" fmla="*/ 6371790 w 6897825"/>
                <a:gd name="connsiteY3" fmla="*/ 3040131 h 3601697"/>
                <a:gd name="connsiteX4" fmla="*/ 6402270 w 6897825"/>
                <a:gd name="connsiteY4" fmla="*/ 190251 h 3601697"/>
                <a:gd name="connsiteX5" fmla="*/ 4040070 w 6897825"/>
                <a:gd name="connsiteY5" fmla="*/ 281691 h 360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7825" h="3601697">
                  <a:moveTo>
                    <a:pt x="4040070" y="281691"/>
                  </a:moveTo>
                  <a:cubicBezTo>
                    <a:pt x="3034230" y="319791"/>
                    <a:pt x="905710" y="-96769"/>
                    <a:pt x="367230" y="418851"/>
                  </a:cubicBezTo>
                  <a:cubicBezTo>
                    <a:pt x="-171250" y="934471"/>
                    <a:pt x="-191570" y="2938531"/>
                    <a:pt x="809190" y="3375411"/>
                  </a:cubicBezTo>
                  <a:cubicBezTo>
                    <a:pt x="1809950" y="3812291"/>
                    <a:pt x="5439610" y="3570991"/>
                    <a:pt x="6371790" y="3040131"/>
                  </a:cubicBezTo>
                  <a:cubicBezTo>
                    <a:pt x="7303970" y="2509271"/>
                    <a:pt x="6790890" y="649991"/>
                    <a:pt x="6402270" y="190251"/>
                  </a:cubicBezTo>
                  <a:cubicBezTo>
                    <a:pt x="6013650" y="-269489"/>
                    <a:pt x="5045910" y="243591"/>
                    <a:pt x="4040070" y="2816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义启嘟嘟体" pitchFamily="2" charset="-128"/>
                  <a:cs typeface="义启嘟嘟体" pitchFamily="2" charset="-128"/>
                </a:rPr>
                <a:t>â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义启嘟嘟体" pitchFamily="2" charset="-128"/>
                <a:cs typeface="义启嘟嘟体" pitchFamily="2" charset="-128"/>
              </a:endParaRPr>
            </a:p>
          </p:txBody>
        </p:sp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A29D97FC-3223-45C2-A5D5-97FAC0FBB9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11" t="60444" b="9334"/>
            <a:stretch/>
          </p:blipFill>
          <p:spPr>
            <a:xfrm>
              <a:off x="4796863" y="490331"/>
              <a:ext cx="1823595" cy="263839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18D498-519B-4411-BCA3-DB4B01711063}"/>
                </a:ext>
              </a:extLst>
            </p:cNvPr>
            <p:cNvSpPr txBox="1"/>
            <p:nvPr/>
          </p:nvSpPr>
          <p:spPr>
            <a:xfrm>
              <a:off x="751481" y="2824655"/>
              <a:ext cx="5990697" cy="30190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rPr>
                <a:t>Bác Hải dự tính xây một ngôi nhà hết 87 000 viên gạch. Bác Hải đã mua 4 lần, mỗi lần 18 200 viên gạch. Hỏi theo dự tính, bác Hải còn phải mua bao nhiêu viên gạch nữa? 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endParaRPr>
            </a:p>
          </p:txBody>
        </p:sp>
      </p:grpSp>
      <p:pic>
        <p:nvPicPr>
          <p:cNvPr id="17" name="图片 18">
            <a:extLst>
              <a:ext uri="{FF2B5EF4-FFF2-40B4-BE49-F238E27FC236}">
                <a16:creationId xmlns:a16="http://schemas.microsoft.com/office/drawing/2014/main" id="{7B29A184-06A0-48C5-B6A9-0CCD586646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885951" y="726304"/>
            <a:ext cx="1120727" cy="914400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03DBF38F-0931-4512-946B-F0D7D95E3B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4213434" y="1266665"/>
            <a:ext cx="861302" cy="805207"/>
          </a:xfrm>
          <a:prstGeom prst="rect">
            <a:avLst/>
          </a:prstGeom>
        </p:spPr>
      </p:pic>
      <p:pic>
        <p:nvPicPr>
          <p:cNvPr id="19" name="图片 12">
            <a:extLst>
              <a:ext uri="{FF2B5EF4-FFF2-40B4-BE49-F238E27FC236}">
                <a16:creationId xmlns:a16="http://schemas.microsoft.com/office/drawing/2014/main" id="{4B6E175A-4823-4B72-95E5-06C95BB102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8104895" y="261687"/>
            <a:ext cx="2402308" cy="18436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3855AD6-71A3-4669-B32B-F4CC540006E5}"/>
              </a:ext>
            </a:extLst>
          </p:cNvPr>
          <p:cNvSpPr txBox="1"/>
          <p:nvPr/>
        </p:nvSpPr>
        <p:spPr>
          <a:xfrm>
            <a:off x="1376317" y="2496492"/>
            <a:ext cx="3536861" cy="2676194"/>
          </a:xfrm>
          <a:prstGeom prst="wedgeRoundRectCallout">
            <a:avLst>
              <a:gd name="adj1" fmla="val -37235"/>
              <a:gd name="adj2" fmla="val 62867"/>
              <a:gd name="adj3" fmla="val 16667"/>
            </a:avLst>
          </a:prstGeom>
          <a:noFill/>
          <a:ln w="28575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Muốn biết bác Hải còn phải mua bao nhiêu viên gạch nữa, ta cần biết gì trước? </a:t>
            </a:r>
            <a:endParaRPr lang="en-US" sz="2600" dirty="0">
              <a:latin typeface="+mj-lt"/>
            </a:endParaRPr>
          </a:p>
        </p:txBody>
      </p:sp>
      <p:pic>
        <p:nvPicPr>
          <p:cNvPr id="23" name="Picture 9">
            <a:extLst>
              <a:ext uri="{FF2B5EF4-FFF2-40B4-BE49-F238E27FC236}">
                <a16:creationId xmlns:a16="http://schemas.microsoft.com/office/drawing/2014/main" id="{BD28ECB3-01AF-48DA-B788-36F7B2377D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075" y="4965056"/>
            <a:ext cx="1579349" cy="17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5281493" y="453209"/>
            <a:ext cx="2637703" cy="183084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2519C54-1F69-4166-928B-F16AAEE42577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id="{C252F227-71DE-4E85-8400-D8986C9D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EB99BE-9DB1-439F-91F7-C83BE1521CD6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9B36AA7-EAD2-406F-BF29-F47A5AFBFE89}"/>
              </a:ext>
            </a:extLst>
          </p:cNvPr>
          <p:cNvGrpSpPr/>
          <p:nvPr/>
        </p:nvGrpSpPr>
        <p:grpSpPr>
          <a:xfrm>
            <a:off x="5045427" y="664156"/>
            <a:ext cx="6704120" cy="6067785"/>
            <a:chOff x="394770" y="490331"/>
            <a:chExt cx="6704120" cy="6067785"/>
          </a:xfrm>
        </p:grpSpPr>
        <p:sp>
          <p:nvSpPr>
            <p:cNvPr id="3" name="任意多边形 2"/>
            <p:cNvSpPr/>
            <p:nvPr/>
          </p:nvSpPr>
          <p:spPr>
            <a:xfrm>
              <a:off x="394770" y="2065269"/>
              <a:ext cx="6704120" cy="4492847"/>
            </a:xfrm>
            <a:custGeom>
              <a:avLst/>
              <a:gdLst>
                <a:gd name="connsiteX0" fmla="*/ 4040070 w 6897825"/>
                <a:gd name="connsiteY0" fmla="*/ 281691 h 3601697"/>
                <a:gd name="connsiteX1" fmla="*/ 367230 w 6897825"/>
                <a:gd name="connsiteY1" fmla="*/ 418851 h 3601697"/>
                <a:gd name="connsiteX2" fmla="*/ 809190 w 6897825"/>
                <a:gd name="connsiteY2" fmla="*/ 3375411 h 3601697"/>
                <a:gd name="connsiteX3" fmla="*/ 6371790 w 6897825"/>
                <a:gd name="connsiteY3" fmla="*/ 3040131 h 3601697"/>
                <a:gd name="connsiteX4" fmla="*/ 6402270 w 6897825"/>
                <a:gd name="connsiteY4" fmla="*/ 190251 h 3601697"/>
                <a:gd name="connsiteX5" fmla="*/ 4040070 w 6897825"/>
                <a:gd name="connsiteY5" fmla="*/ 281691 h 360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7825" h="3601697">
                  <a:moveTo>
                    <a:pt x="4040070" y="281691"/>
                  </a:moveTo>
                  <a:cubicBezTo>
                    <a:pt x="3034230" y="319791"/>
                    <a:pt x="905710" y="-96769"/>
                    <a:pt x="367230" y="418851"/>
                  </a:cubicBezTo>
                  <a:cubicBezTo>
                    <a:pt x="-171250" y="934471"/>
                    <a:pt x="-191570" y="2938531"/>
                    <a:pt x="809190" y="3375411"/>
                  </a:cubicBezTo>
                  <a:cubicBezTo>
                    <a:pt x="1809950" y="3812291"/>
                    <a:pt x="5439610" y="3570991"/>
                    <a:pt x="6371790" y="3040131"/>
                  </a:cubicBezTo>
                  <a:cubicBezTo>
                    <a:pt x="7303970" y="2509271"/>
                    <a:pt x="6790890" y="649991"/>
                    <a:pt x="6402270" y="190251"/>
                  </a:cubicBezTo>
                  <a:cubicBezTo>
                    <a:pt x="6013650" y="-269489"/>
                    <a:pt x="5045910" y="243591"/>
                    <a:pt x="4040070" y="2816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义启嘟嘟体" pitchFamily="2" charset="-128"/>
                  <a:cs typeface="义启嘟嘟体" pitchFamily="2" charset="-128"/>
                </a:rPr>
                <a:t>â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义启嘟嘟体" pitchFamily="2" charset="-128"/>
                <a:cs typeface="义启嘟嘟体" pitchFamily="2" charset="-128"/>
              </a:endParaRPr>
            </a:p>
          </p:txBody>
        </p:sp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A29D97FC-3223-45C2-A5D5-97FAC0FBB9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11" t="60444" b="9334"/>
            <a:stretch/>
          </p:blipFill>
          <p:spPr>
            <a:xfrm>
              <a:off x="4796863" y="490331"/>
              <a:ext cx="1823595" cy="263839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18D498-519B-4411-BCA3-DB4B01711063}"/>
                </a:ext>
              </a:extLst>
            </p:cNvPr>
            <p:cNvSpPr txBox="1"/>
            <p:nvPr/>
          </p:nvSpPr>
          <p:spPr>
            <a:xfrm>
              <a:off x="751481" y="2824655"/>
              <a:ext cx="5990697" cy="30190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rPr>
                <a:t>Bác Hải dự tính xây một ngôi nhà hết 87 000 viên gạch. Bác Hải đã mua 4 lần, mỗi lần 18 200 viên gạch. Hỏi theo dự tính, bác Hải còn phải mua bao nhiêu viên gạch nữa? 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endParaRPr>
            </a:p>
          </p:txBody>
        </p:sp>
      </p:grpSp>
      <p:pic>
        <p:nvPicPr>
          <p:cNvPr id="17" name="图片 18">
            <a:extLst>
              <a:ext uri="{FF2B5EF4-FFF2-40B4-BE49-F238E27FC236}">
                <a16:creationId xmlns:a16="http://schemas.microsoft.com/office/drawing/2014/main" id="{7B29A184-06A0-48C5-B6A9-0CCD586646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885951" y="726304"/>
            <a:ext cx="1120727" cy="914400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03DBF38F-0931-4512-946B-F0D7D95E3B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4213434" y="1266665"/>
            <a:ext cx="861302" cy="805207"/>
          </a:xfrm>
          <a:prstGeom prst="rect">
            <a:avLst/>
          </a:prstGeom>
        </p:spPr>
      </p:pic>
      <p:pic>
        <p:nvPicPr>
          <p:cNvPr id="19" name="图片 12">
            <a:extLst>
              <a:ext uri="{FF2B5EF4-FFF2-40B4-BE49-F238E27FC236}">
                <a16:creationId xmlns:a16="http://schemas.microsoft.com/office/drawing/2014/main" id="{4B6E175A-4823-4B72-95E5-06C95BB102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8104895" y="261687"/>
            <a:ext cx="2402308" cy="18436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3855AD6-71A3-4669-B32B-F4CC540006E5}"/>
              </a:ext>
            </a:extLst>
          </p:cNvPr>
          <p:cNvSpPr txBox="1"/>
          <p:nvPr/>
        </p:nvSpPr>
        <p:spPr>
          <a:xfrm>
            <a:off x="1349855" y="2077109"/>
            <a:ext cx="3754535" cy="3340205"/>
          </a:xfrm>
          <a:prstGeom prst="wedgeRoundRectCallout">
            <a:avLst>
              <a:gd name="adj1" fmla="val -37235"/>
              <a:gd name="adj2" fmla="val 62867"/>
              <a:gd name="adj3" fmla="val 16667"/>
            </a:avLst>
          </a:prstGeom>
          <a:noFill/>
          <a:ln w="28575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Muốn biết bác Hải phải mua bao nhiên viên gạch nữa thì cần tính số viên gạch bác Hải đã mua trước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" name="Google Shape;2569;p70">
            <a:extLst>
              <a:ext uri="{FF2B5EF4-FFF2-40B4-BE49-F238E27FC236}">
                <a16:creationId xmlns:a16="http://schemas.microsoft.com/office/drawing/2014/main" id="{38328939-05DB-433E-A8A4-D597128C5E0B}"/>
              </a:ext>
            </a:extLst>
          </p:cNvPr>
          <p:cNvGrpSpPr/>
          <p:nvPr/>
        </p:nvGrpSpPr>
        <p:grpSpPr>
          <a:xfrm rot="-518403">
            <a:off x="238505" y="5042280"/>
            <a:ext cx="1302575" cy="1523465"/>
            <a:chOff x="408550" y="2681700"/>
            <a:chExt cx="775748" cy="889096"/>
          </a:xfrm>
        </p:grpSpPr>
        <p:sp>
          <p:nvSpPr>
            <p:cNvPr id="21" name="Google Shape;2570;p70">
              <a:extLst>
                <a:ext uri="{FF2B5EF4-FFF2-40B4-BE49-F238E27FC236}">
                  <a16:creationId xmlns:a16="http://schemas.microsoft.com/office/drawing/2014/main" id="{3A7355CD-6115-4F0C-AE67-E18DE3E4C7F0}"/>
                </a:ext>
              </a:extLst>
            </p:cNvPr>
            <p:cNvSpPr/>
            <p:nvPr/>
          </p:nvSpPr>
          <p:spPr>
            <a:xfrm>
              <a:off x="554939" y="2870393"/>
              <a:ext cx="568577" cy="625621"/>
            </a:xfrm>
            <a:custGeom>
              <a:avLst/>
              <a:gdLst/>
              <a:ahLst/>
              <a:cxnLst/>
              <a:rect l="l" t="t" r="r" b="b"/>
              <a:pathLst>
                <a:path w="17393" h="19138" extrusionOk="0">
                  <a:moveTo>
                    <a:pt x="8087" y="1"/>
                  </a:moveTo>
                  <a:cubicBezTo>
                    <a:pt x="7718" y="1"/>
                    <a:pt x="7349" y="23"/>
                    <a:pt x="6981" y="70"/>
                  </a:cubicBezTo>
                  <a:cubicBezTo>
                    <a:pt x="3163" y="546"/>
                    <a:pt x="1" y="3652"/>
                    <a:pt x="142" y="6937"/>
                  </a:cubicBezTo>
                  <a:cubicBezTo>
                    <a:pt x="270" y="9825"/>
                    <a:pt x="2592" y="12269"/>
                    <a:pt x="4853" y="14430"/>
                  </a:cubicBezTo>
                  <a:cubicBezTo>
                    <a:pt x="6127" y="15648"/>
                    <a:pt x="6400" y="16715"/>
                    <a:pt x="6594" y="18121"/>
                  </a:cubicBezTo>
                  <a:cubicBezTo>
                    <a:pt x="6670" y="18631"/>
                    <a:pt x="7156" y="19036"/>
                    <a:pt x="7759" y="19074"/>
                  </a:cubicBezTo>
                  <a:cubicBezTo>
                    <a:pt x="8363" y="19114"/>
                    <a:pt x="8948" y="19137"/>
                    <a:pt x="9538" y="19137"/>
                  </a:cubicBezTo>
                  <a:cubicBezTo>
                    <a:pt x="10207" y="19137"/>
                    <a:pt x="10882" y="19107"/>
                    <a:pt x="11597" y="19036"/>
                  </a:cubicBezTo>
                  <a:cubicBezTo>
                    <a:pt x="12102" y="18989"/>
                    <a:pt x="12686" y="18876"/>
                    <a:pt x="12899" y="18484"/>
                  </a:cubicBezTo>
                  <a:cubicBezTo>
                    <a:pt x="12998" y="18296"/>
                    <a:pt x="12989" y="18078"/>
                    <a:pt x="12980" y="17871"/>
                  </a:cubicBezTo>
                  <a:cubicBezTo>
                    <a:pt x="12919" y="16747"/>
                    <a:pt x="12899" y="16309"/>
                    <a:pt x="12866" y="15671"/>
                  </a:cubicBezTo>
                  <a:cubicBezTo>
                    <a:pt x="12823" y="14874"/>
                    <a:pt x="13130" y="14090"/>
                    <a:pt x="13753" y="13496"/>
                  </a:cubicBezTo>
                  <a:cubicBezTo>
                    <a:pt x="16132" y="11221"/>
                    <a:pt x="17392" y="7469"/>
                    <a:pt x="16175" y="4751"/>
                  </a:cubicBezTo>
                  <a:cubicBezTo>
                    <a:pt x="14929" y="1979"/>
                    <a:pt x="11545" y="1"/>
                    <a:pt x="8087" y="1"/>
                  </a:cubicBezTo>
                  <a:close/>
                </a:path>
              </a:pathLst>
            </a:custGeom>
            <a:solidFill>
              <a:srgbClr val="FFD9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571;p70">
              <a:extLst>
                <a:ext uri="{FF2B5EF4-FFF2-40B4-BE49-F238E27FC236}">
                  <a16:creationId xmlns:a16="http://schemas.microsoft.com/office/drawing/2014/main" id="{C7CE7F73-35E6-4048-8756-5F763D677481}"/>
                </a:ext>
              </a:extLst>
            </p:cNvPr>
            <p:cNvSpPr/>
            <p:nvPr/>
          </p:nvSpPr>
          <p:spPr>
            <a:xfrm>
              <a:off x="770338" y="3446410"/>
              <a:ext cx="215852" cy="124385"/>
            </a:xfrm>
            <a:custGeom>
              <a:avLst/>
              <a:gdLst/>
              <a:ahLst/>
              <a:cxnLst/>
              <a:rect l="l" t="t" r="r" b="b"/>
              <a:pathLst>
                <a:path w="6603" h="3805" extrusionOk="0">
                  <a:moveTo>
                    <a:pt x="6443" y="1"/>
                  </a:moveTo>
                  <a:cubicBezTo>
                    <a:pt x="4337" y="123"/>
                    <a:pt x="2111" y="213"/>
                    <a:pt x="0" y="213"/>
                  </a:cubicBezTo>
                  <a:cubicBezTo>
                    <a:pt x="114" y="944"/>
                    <a:pt x="94" y="1657"/>
                    <a:pt x="109" y="2375"/>
                  </a:cubicBezTo>
                  <a:cubicBezTo>
                    <a:pt x="128" y="3068"/>
                    <a:pt x="656" y="3644"/>
                    <a:pt x="1346" y="3706"/>
                  </a:cubicBezTo>
                  <a:cubicBezTo>
                    <a:pt x="2035" y="3767"/>
                    <a:pt x="2705" y="3804"/>
                    <a:pt x="3372" y="3804"/>
                  </a:cubicBezTo>
                  <a:cubicBezTo>
                    <a:pt x="4039" y="3804"/>
                    <a:pt x="4703" y="3767"/>
                    <a:pt x="5380" y="3677"/>
                  </a:cubicBezTo>
                  <a:cubicBezTo>
                    <a:pt x="6084" y="3582"/>
                    <a:pt x="6603" y="2974"/>
                    <a:pt x="6570" y="2261"/>
                  </a:cubicBezTo>
                  <a:cubicBezTo>
                    <a:pt x="6537" y="1501"/>
                    <a:pt x="6528" y="722"/>
                    <a:pt x="6443" y="1"/>
                  </a:cubicBezTo>
                  <a:close/>
                </a:path>
              </a:pathLst>
            </a:custGeom>
            <a:solidFill>
              <a:srgbClr val="69BBB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72;p70">
              <a:extLst>
                <a:ext uri="{FF2B5EF4-FFF2-40B4-BE49-F238E27FC236}">
                  <a16:creationId xmlns:a16="http://schemas.microsoft.com/office/drawing/2014/main" id="{CE53A5BE-F81C-46EA-AC3C-A7D229D63679}"/>
                </a:ext>
              </a:extLst>
            </p:cNvPr>
            <p:cNvSpPr/>
            <p:nvPr/>
          </p:nvSpPr>
          <p:spPr>
            <a:xfrm>
              <a:off x="765271" y="3114236"/>
              <a:ext cx="177572" cy="342395"/>
            </a:xfrm>
            <a:custGeom>
              <a:avLst/>
              <a:gdLst/>
              <a:ahLst/>
              <a:cxnLst/>
              <a:rect l="l" t="t" r="r" b="b"/>
              <a:pathLst>
                <a:path w="5432" h="10474" extrusionOk="0">
                  <a:moveTo>
                    <a:pt x="4710" y="473"/>
                  </a:moveTo>
                  <a:cubicBezTo>
                    <a:pt x="4775" y="473"/>
                    <a:pt x="4828" y="497"/>
                    <a:pt x="4860" y="534"/>
                  </a:cubicBezTo>
                  <a:cubicBezTo>
                    <a:pt x="4927" y="615"/>
                    <a:pt x="4932" y="756"/>
                    <a:pt x="4889" y="959"/>
                  </a:cubicBezTo>
                  <a:cubicBezTo>
                    <a:pt x="4780" y="1450"/>
                    <a:pt x="4521" y="1898"/>
                    <a:pt x="4167" y="2257"/>
                  </a:cubicBezTo>
                  <a:cubicBezTo>
                    <a:pt x="4172" y="1988"/>
                    <a:pt x="4181" y="1715"/>
                    <a:pt x="4196" y="1440"/>
                  </a:cubicBezTo>
                  <a:cubicBezTo>
                    <a:pt x="4205" y="1120"/>
                    <a:pt x="4228" y="831"/>
                    <a:pt x="4384" y="633"/>
                  </a:cubicBezTo>
                  <a:cubicBezTo>
                    <a:pt x="4455" y="539"/>
                    <a:pt x="4587" y="478"/>
                    <a:pt x="4705" y="473"/>
                  </a:cubicBezTo>
                  <a:close/>
                  <a:moveTo>
                    <a:pt x="637" y="1789"/>
                  </a:moveTo>
                  <a:lnTo>
                    <a:pt x="637" y="1789"/>
                  </a:lnTo>
                  <a:cubicBezTo>
                    <a:pt x="906" y="1931"/>
                    <a:pt x="1146" y="2205"/>
                    <a:pt x="1293" y="2549"/>
                  </a:cubicBezTo>
                  <a:cubicBezTo>
                    <a:pt x="1359" y="2715"/>
                    <a:pt x="1406" y="2880"/>
                    <a:pt x="1444" y="3059"/>
                  </a:cubicBezTo>
                  <a:cubicBezTo>
                    <a:pt x="1222" y="2989"/>
                    <a:pt x="986" y="2865"/>
                    <a:pt x="811" y="2663"/>
                  </a:cubicBezTo>
                  <a:cubicBezTo>
                    <a:pt x="618" y="2441"/>
                    <a:pt x="519" y="2072"/>
                    <a:pt x="637" y="1789"/>
                  </a:cubicBezTo>
                  <a:close/>
                  <a:moveTo>
                    <a:pt x="4712" y="1"/>
                  </a:moveTo>
                  <a:cubicBezTo>
                    <a:pt x="4706" y="1"/>
                    <a:pt x="4701" y="1"/>
                    <a:pt x="4695" y="1"/>
                  </a:cubicBezTo>
                  <a:cubicBezTo>
                    <a:pt x="4431" y="5"/>
                    <a:pt x="4167" y="138"/>
                    <a:pt x="4006" y="345"/>
                  </a:cubicBezTo>
                  <a:cubicBezTo>
                    <a:pt x="3771" y="652"/>
                    <a:pt x="3732" y="1029"/>
                    <a:pt x="3719" y="1421"/>
                  </a:cubicBezTo>
                  <a:cubicBezTo>
                    <a:pt x="3704" y="1837"/>
                    <a:pt x="3690" y="2247"/>
                    <a:pt x="3681" y="2663"/>
                  </a:cubicBezTo>
                  <a:cubicBezTo>
                    <a:pt x="3214" y="2974"/>
                    <a:pt x="2668" y="3159"/>
                    <a:pt x="2113" y="3159"/>
                  </a:cubicBezTo>
                  <a:cubicBezTo>
                    <a:pt x="2055" y="3159"/>
                    <a:pt x="1997" y="3157"/>
                    <a:pt x="1939" y="3153"/>
                  </a:cubicBezTo>
                  <a:cubicBezTo>
                    <a:pt x="1897" y="2880"/>
                    <a:pt x="1835" y="2621"/>
                    <a:pt x="1728" y="2366"/>
                  </a:cubicBezTo>
                  <a:cubicBezTo>
                    <a:pt x="1495" y="1813"/>
                    <a:pt x="1085" y="1412"/>
                    <a:pt x="604" y="1266"/>
                  </a:cubicBezTo>
                  <a:cubicBezTo>
                    <a:pt x="582" y="1259"/>
                    <a:pt x="560" y="1256"/>
                    <a:pt x="538" y="1256"/>
                  </a:cubicBezTo>
                  <a:cubicBezTo>
                    <a:pt x="467" y="1256"/>
                    <a:pt x="396" y="1289"/>
                    <a:pt x="349" y="1346"/>
                  </a:cubicBezTo>
                  <a:cubicBezTo>
                    <a:pt x="0" y="1785"/>
                    <a:pt x="42" y="2502"/>
                    <a:pt x="453" y="2974"/>
                  </a:cubicBezTo>
                  <a:cubicBezTo>
                    <a:pt x="702" y="3266"/>
                    <a:pt x="1076" y="3470"/>
                    <a:pt x="1519" y="3569"/>
                  </a:cubicBezTo>
                  <a:cubicBezTo>
                    <a:pt x="1529" y="3663"/>
                    <a:pt x="1538" y="3762"/>
                    <a:pt x="1543" y="3861"/>
                  </a:cubicBezTo>
                  <a:cubicBezTo>
                    <a:pt x="1722" y="5976"/>
                    <a:pt x="1746" y="8114"/>
                    <a:pt x="1623" y="10223"/>
                  </a:cubicBezTo>
                  <a:cubicBezTo>
                    <a:pt x="1619" y="10355"/>
                    <a:pt x="1717" y="10469"/>
                    <a:pt x="1845" y="10473"/>
                  </a:cubicBezTo>
                  <a:lnTo>
                    <a:pt x="1859" y="10473"/>
                  </a:lnTo>
                  <a:cubicBezTo>
                    <a:pt x="1987" y="10473"/>
                    <a:pt x="2090" y="10379"/>
                    <a:pt x="2096" y="10251"/>
                  </a:cubicBezTo>
                  <a:cubicBezTo>
                    <a:pt x="2222" y="8118"/>
                    <a:pt x="2194" y="5956"/>
                    <a:pt x="2020" y="3824"/>
                  </a:cubicBezTo>
                  <a:cubicBezTo>
                    <a:pt x="2011" y="3758"/>
                    <a:pt x="2005" y="3697"/>
                    <a:pt x="2000" y="3630"/>
                  </a:cubicBezTo>
                  <a:lnTo>
                    <a:pt x="2000" y="3630"/>
                  </a:lnTo>
                  <a:cubicBezTo>
                    <a:pt x="2042" y="3632"/>
                    <a:pt x="2083" y="3632"/>
                    <a:pt x="2124" y="3632"/>
                  </a:cubicBezTo>
                  <a:cubicBezTo>
                    <a:pt x="2667" y="3632"/>
                    <a:pt x="3197" y="3488"/>
                    <a:pt x="3671" y="3229"/>
                  </a:cubicBezTo>
                  <a:lnTo>
                    <a:pt x="3671" y="3229"/>
                  </a:lnTo>
                  <a:cubicBezTo>
                    <a:pt x="3647" y="5518"/>
                    <a:pt x="3747" y="7816"/>
                    <a:pt x="3974" y="10086"/>
                  </a:cubicBezTo>
                  <a:cubicBezTo>
                    <a:pt x="3982" y="10208"/>
                    <a:pt x="4078" y="10301"/>
                    <a:pt x="4201" y="10301"/>
                  </a:cubicBezTo>
                  <a:cubicBezTo>
                    <a:pt x="4211" y="10301"/>
                    <a:pt x="4222" y="10300"/>
                    <a:pt x="4233" y="10299"/>
                  </a:cubicBezTo>
                  <a:cubicBezTo>
                    <a:pt x="4361" y="10289"/>
                    <a:pt x="4455" y="10171"/>
                    <a:pt x="4446" y="10039"/>
                  </a:cubicBezTo>
                  <a:cubicBezTo>
                    <a:pt x="4209" y="7684"/>
                    <a:pt x="4111" y="5291"/>
                    <a:pt x="4152" y="2913"/>
                  </a:cubicBezTo>
                  <a:cubicBezTo>
                    <a:pt x="4743" y="2455"/>
                    <a:pt x="5187" y="1804"/>
                    <a:pt x="5352" y="1063"/>
                  </a:cubicBezTo>
                  <a:cubicBezTo>
                    <a:pt x="5431" y="704"/>
                    <a:pt x="5389" y="435"/>
                    <a:pt x="5228" y="237"/>
                  </a:cubicBezTo>
                  <a:cubicBezTo>
                    <a:pt x="5105" y="85"/>
                    <a:pt x="4926" y="1"/>
                    <a:pt x="4712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573;p70">
              <a:extLst>
                <a:ext uri="{FF2B5EF4-FFF2-40B4-BE49-F238E27FC236}">
                  <a16:creationId xmlns:a16="http://schemas.microsoft.com/office/drawing/2014/main" id="{6856EB87-E78E-4C11-8CCC-D6D76CF9DCB1}"/>
                </a:ext>
              </a:extLst>
            </p:cNvPr>
            <p:cNvSpPr/>
            <p:nvPr/>
          </p:nvSpPr>
          <p:spPr>
            <a:xfrm>
              <a:off x="771253" y="3469784"/>
              <a:ext cx="204443" cy="23733"/>
            </a:xfrm>
            <a:custGeom>
              <a:avLst/>
              <a:gdLst/>
              <a:ahLst/>
              <a:cxnLst/>
              <a:rect l="l" t="t" r="r" b="b"/>
              <a:pathLst>
                <a:path w="6254" h="726" extrusionOk="0">
                  <a:moveTo>
                    <a:pt x="6002" y="0"/>
                  </a:moveTo>
                  <a:cubicBezTo>
                    <a:pt x="5992" y="0"/>
                    <a:pt x="5981" y="1"/>
                    <a:pt x="5971" y="3"/>
                  </a:cubicBezTo>
                  <a:cubicBezTo>
                    <a:pt x="4701" y="168"/>
                    <a:pt x="3417" y="252"/>
                    <a:pt x="2133" y="252"/>
                  </a:cubicBezTo>
                  <a:cubicBezTo>
                    <a:pt x="1508" y="252"/>
                    <a:pt x="883" y="232"/>
                    <a:pt x="260" y="192"/>
                  </a:cubicBezTo>
                  <a:cubicBezTo>
                    <a:pt x="257" y="192"/>
                    <a:pt x="254" y="192"/>
                    <a:pt x="252" y="192"/>
                  </a:cubicBezTo>
                  <a:cubicBezTo>
                    <a:pt x="132" y="192"/>
                    <a:pt x="20" y="284"/>
                    <a:pt x="10" y="414"/>
                  </a:cubicBezTo>
                  <a:cubicBezTo>
                    <a:pt x="1" y="545"/>
                    <a:pt x="100" y="658"/>
                    <a:pt x="232" y="664"/>
                  </a:cubicBezTo>
                  <a:cubicBezTo>
                    <a:pt x="865" y="706"/>
                    <a:pt x="1497" y="725"/>
                    <a:pt x="2133" y="725"/>
                  </a:cubicBezTo>
                  <a:cubicBezTo>
                    <a:pt x="3436" y="725"/>
                    <a:pt x="4744" y="640"/>
                    <a:pt x="6032" y="475"/>
                  </a:cubicBezTo>
                  <a:cubicBezTo>
                    <a:pt x="6160" y="456"/>
                    <a:pt x="6254" y="338"/>
                    <a:pt x="6235" y="205"/>
                  </a:cubicBezTo>
                  <a:cubicBezTo>
                    <a:pt x="6218" y="89"/>
                    <a:pt x="6117" y="0"/>
                    <a:pt x="6002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574;p70">
              <a:extLst>
                <a:ext uri="{FF2B5EF4-FFF2-40B4-BE49-F238E27FC236}">
                  <a16:creationId xmlns:a16="http://schemas.microsoft.com/office/drawing/2014/main" id="{D7C21A44-2EA0-4E9C-B576-D13D963D037F}"/>
                </a:ext>
              </a:extLst>
            </p:cNvPr>
            <p:cNvSpPr/>
            <p:nvPr/>
          </p:nvSpPr>
          <p:spPr>
            <a:xfrm>
              <a:off x="810122" y="3521077"/>
              <a:ext cx="81365" cy="18241"/>
            </a:xfrm>
            <a:custGeom>
              <a:avLst/>
              <a:gdLst/>
              <a:ahLst/>
              <a:cxnLst/>
              <a:rect l="l" t="t" r="r" b="b"/>
              <a:pathLst>
                <a:path w="2489" h="558" extrusionOk="0">
                  <a:moveTo>
                    <a:pt x="244" y="1"/>
                  </a:moveTo>
                  <a:cubicBezTo>
                    <a:pt x="104" y="1"/>
                    <a:pt x="10" y="99"/>
                    <a:pt x="6" y="228"/>
                  </a:cubicBezTo>
                  <a:cubicBezTo>
                    <a:pt x="1" y="359"/>
                    <a:pt x="105" y="468"/>
                    <a:pt x="232" y="472"/>
                  </a:cubicBezTo>
                  <a:lnTo>
                    <a:pt x="2238" y="557"/>
                  </a:lnTo>
                  <a:lnTo>
                    <a:pt x="2247" y="557"/>
                  </a:lnTo>
                  <a:cubicBezTo>
                    <a:pt x="2375" y="557"/>
                    <a:pt x="2479" y="459"/>
                    <a:pt x="2484" y="331"/>
                  </a:cubicBezTo>
                  <a:cubicBezTo>
                    <a:pt x="2488" y="199"/>
                    <a:pt x="2389" y="91"/>
                    <a:pt x="2257" y="80"/>
                  </a:cubicBezTo>
                  <a:lnTo>
                    <a:pt x="256" y="1"/>
                  </a:lnTo>
                  <a:cubicBezTo>
                    <a:pt x="252" y="1"/>
                    <a:pt x="248" y="1"/>
                    <a:pt x="244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575;p70">
              <a:extLst>
                <a:ext uri="{FF2B5EF4-FFF2-40B4-BE49-F238E27FC236}">
                  <a16:creationId xmlns:a16="http://schemas.microsoft.com/office/drawing/2014/main" id="{80035461-2390-48C4-B8CA-044D4C95D0EF}"/>
                </a:ext>
              </a:extLst>
            </p:cNvPr>
            <p:cNvSpPr/>
            <p:nvPr/>
          </p:nvSpPr>
          <p:spPr>
            <a:xfrm>
              <a:off x="761707" y="2681700"/>
              <a:ext cx="35501" cy="146843"/>
            </a:xfrm>
            <a:custGeom>
              <a:avLst/>
              <a:gdLst/>
              <a:ahLst/>
              <a:cxnLst/>
              <a:rect l="l" t="t" r="r" b="b"/>
              <a:pathLst>
                <a:path w="1086" h="4492" extrusionOk="0">
                  <a:moveTo>
                    <a:pt x="262" y="0"/>
                  </a:moveTo>
                  <a:cubicBezTo>
                    <a:pt x="241" y="0"/>
                    <a:pt x="220" y="3"/>
                    <a:pt x="199" y="9"/>
                  </a:cubicBezTo>
                  <a:cubicBezTo>
                    <a:pt x="71" y="46"/>
                    <a:pt x="1" y="178"/>
                    <a:pt x="38" y="306"/>
                  </a:cubicBezTo>
                  <a:cubicBezTo>
                    <a:pt x="203" y="873"/>
                    <a:pt x="567" y="3657"/>
                    <a:pt x="604" y="4265"/>
                  </a:cubicBezTo>
                  <a:cubicBezTo>
                    <a:pt x="613" y="4393"/>
                    <a:pt x="717" y="4491"/>
                    <a:pt x="840" y="4491"/>
                  </a:cubicBezTo>
                  <a:lnTo>
                    <a:pt x="855" y="4491"/>
                  </a:lnTo>
                  <a:cubicBezTo>
                    <a:pt x="987" y="4482"/>
                    <a:pt x="1086" y="4369"/>
                    <a:pt x="1077" y="4237"/>
                  </a:cubicBezTo>
                  <a:cubicBezTo>
                    <a:pt x="1044" y="3652"/>
                    <a:pt x="676" y="797"/>
                    <a:pt x="491" y="169"/>
                  </a:cubicBezTo>
                  <a:cubicBezTo>
                    <a:pt x="460" y="66"/>
                    <a:pt x="366" y="0"/>
                    <a:pt x="262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576;p70">
              <a:extLst>
                <a:ext uri="{FF2B5EF4-FFF2-40B4-BE49-F238E27FC236}">
                  <a16:creationId xmlns:a16="http://schemas.microsoft.com/office/drawing/2014/main" id="{226E8988-A252-4F1C-998D-9D7D33546738}"/>
                </a:ext>
              </a:extLst>
            </p:cNvPr>
            <p:cNvSpPr/>
            <p:nvPr/>
          </p:nvSpPr>
          <p:spPr>
            <a:xfrm>
              <a:off x="932189" y="2769018"/>
              <a:ext cx="53546" cy="79142"/>
            </a:xfrm>
            <a:custGeom>
              <a:avLst/>
              <a:gdLst/>
              <a:ahLst/>
              <a:cxnLst/>
              <a:rect l="l" t="t" r="r" b="b"/>
              <a:pathLst>
                <a:path w="1638" h="2421" extrusionOk="0">
                  <a:moveTo>
                    <a:pt x="1363" y="1"/>
                  </a:moveTo>
                  <a:cubicBezTo>
                    <a:pt x="1280" y="1"/>
                    <a:pt x="1201" y="45"/>
                    <a:pt x="1157" y="122"/>
                  </a:cubicBezTo>
                  <a:lnTo>
                    <a:pt x="61" y="2066"/>
                  </a:lnTo>
                  <a:cubicBezTo>
                    <a:pt x="0" y="2179"/>
                    <a:pt x="38" y="2326"/>
                    <a:pt x="155" y="2392"/>
                  </a:cubicBezTo>
                  <a:cubicBezTo>
                    <a:pt x="189" y="2411"/>
                    <a:pt x="231" y="2421"/>
                    <a:pt x="269" y="2421"/>
                  </a:cubicBezTo>
                  <a:cubicBezTo>
                    <a:pt x="354" y="2421"/>
                    <a:pt x="434" y="2378"/>
                    <a:pt x="477" y="2297"/>
                  </a:cubicBezTo>
                  <a:lnTo>
                    <a:pt x="1571" y="354"/>
                  </a:lnTo>
                  <a:cubicBezTo>
                    <a:pt x="1638" y="240"/>
                    <a:pt x="1595" y="93"/>
                    <a:pt x="1482" y="32"/>
                  </a:cubicBezTo>
                  <a:cubicBezTo>
                    <a:pt x="1444" y="11"/>
                    <a:pt x="1403" y="1"/>
                    <a:pt x="1363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577;p70">
              <a:extLst>
                <a:ext uri="{FF2B5EF4-FFF2-40B4-BE49-F238E27FC236}">
                  <a16:creationId xmlns:a16="http://schemas.microsoft.com/office/drawing/2014/main" id="{CD6E7A9D-57CC-4EDB-85D3-2AEA7BF917E0}"/>
                </a:ext>
              </a:extLst>
            </p:cNvPr>
            <p:cNvSpPr/>
            <p:nvPr/>
          </p:nvSpPr>
          <p:spPr>
            <a:xfrm>
              <a:off x="984952" y="2788731"/>
              <a:ext cx="72081" cy="84111"/>
            </a:xfrm>
            <a:custGeom>
              <a:avLst/>
              <a:gdLst/>
              <a:ahLst/>
              <a:cxnLst/>
              <a:rect l="l" t="t" r="r" b="b"/>
              <a:pathLst>
                <a:path w="2205" h="2573" extrusionOk="0">
                  <a:moveTo>
                    <a:pt x="1936" y="1"/>
                  </a:moveTo>
                  <a:cubicBezTo>
                    <a:pt x="1866" y="1"/>
                    <a:pt x="1797" y="31"/>
                    <a:pt x="1751" y="90"/>
                  </a:cubicBezTo>
                  <a:lnTo>
                    <a:pt x="85" y="2186"/>
                  </a:lnTo>
                  <a:cubicBezTo>
                    <a:pt x="0" y="2289"/>
                    <a:pt x="19" y="2435"/>
                    <a:pt x="122" y="2520"/>
                  </a:cubicBezTo>
                  <a:cubicBezTo>
                    <a:pt x="165" y="2554"/>
                    <a:pt x="218" y="2572"/>
                    <a:pt x="269" y="2572"/>
                  </a:cubicBezTo>
                  <a:cubicBezTo>
                    <a:pt x="340" y="2572"/>
                    <a:pt x="406" y="2539"/>
                    <a:pt x="453" y="2483"/>
                  </a:cubicBezTo>
                  <a:lnTo>
                    <a:pt x="2124" y="387"/>
                  </a:lnTo>
                  <a:cubicBezTo>
                    <a:pt x="2204" y="283"/>
                    <a:pt x="2185" y="132"/>
                    <a:pt x="2086" y="52"/>
                  </a:cubicBezTo>
                  <a:cubicBezTo>
                    <a:pt x="2042" y="18"/>
                    <a:pt x="1989" y="1"/>
                    <a:pt x="1936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578;p70">
              <a:extLst>
                <a:ext uri="{FF2B5EF4-FFF2-40B4-BE49-F238E27FC236}">
                  <a16:creationId xmlns:a16="http://schemas.microsoft.com/office/drawing/2014/main" id="{5BB9B329-B2B2-4958-BCDD-E64EB9AAFA2D}"/>
                </a:ext>
              </a:extLst>
            </p:cNvPr>
            <p:cNvSpPr/>
            <p:nvPr/>
          </p:nvSpPr>
          <p:spPr>
            <a:xfrm>
              <a:off x="1108065" y="2927308"/>
              <a:ext cx="76233" cy="45504"/>
            </a:xfrm>
            <a:custGeom>
              <a:avLst/>
              <a:gdLst/>
              <a:ahLst/>
              <a:cxnLst/>
              <a:rect l="l" t="t" r="r" b="b"/>
              <a:pathLst>
                <a:path w="2332" h="1392" extrusionOk="0">
                  <a:moveTo>
                    <a:pt x="2060" y="1"/>
                  </a:moveTo>
                  <a:cubicBezTo>
                    <a:pt x="2024" y="1"/>
                    <a:pt x="1988" y="9"/>
                    <a:pt x="1954" y="27"/>
                  </a:cubicBezTo>
                  <a:lnTo>
                    <a:pt x="161" y="943"/>
                  </a:lnTo>
                  <a:cubicBezTo>
                    <a:pt x="42" y="999"/>
                    <a:pt x="0" y="1147"/>
                    <a:pt x="57" y="1260"/>
                  </a:cubicBezTo>
                  <a:cubicBezTo>
                    <a:pt x="99" y="1345"/>
                    <a:pt x="184" y="1391"/>
                    <a:pt x="269" y="1391"/>
                  </a:cubicBezTo>
                  <a:cubicBezTo>
                    <a:pt x="307" y="1391"/>
                    <a:pt x="340" y="1382"/>
                    <a:pt x="377" y="1363"/>
                  </a:cubicBezTo>
                  <a:lnTo>
                    <a:pt x="2166" y="448"/>
                  </a:lnTo>
                  <a:cubicBezTo>
                    <a:pt x="2285" y="387"/>
                    <a:pt x="2331" y="245"/>
                    <a:pt x="2270" y="132"/>
                  </a:cubicBezTo>
                  <a:cubicBezTo>
                    <a:pt x="2230" y="49"/>
                    <a:pt x="2146" y="1"/>
                    <a:pt x="2060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579;p70">
              <a:extLst>
                <a:ext uri="{FF2B5EF4-FFF2-40B4-BE49-F238E27FC236}">
                  <a16:creationId xmlns:a16="http://schemas.microsoft.com/office/drawing/2014/main" id="{69448560-C95A-4393-886C-E3526970FA90}"/>
                </a:ext>
              </a:extLst>
            </p:cNvPr>
            <p:cNvSpPr/>
            <p:nvPr/>
          </p:nvSpPr>
          <p:spPr>
            <a:xfrm>
              <a:off x="599725" y="2812072"/>
              <a:ext cx="64040" cy="72016"/>
            </a:xfrm>
            <a:custGeom>
              <a:avLst/>
              <a:gdLst/>
              <a:ahLst/>
              <a:cxnLst/>
              <a:rect l="l" t="t" r="r" b="b"/>
              <a:pathLst>
                <a:path w="1959" h="2203" extrusionOk="0">
                  <a:moveTo>
                    <a:pt x="264" y="0"/>
                  </a:moveTo>
                  <a:cubicBezTo>
                    <a:pt x="210" y="0"/>
                    <a:pt x="157" y="19"/>
                    <a:pt x="114" y="56"/>
                  </a:cubicBezTo>
                  <a:cubicBezTo>
                    <a:pt x="14" y="141"/>
                    <a:pt x="0" y="287"/>
                    <a:pt x="81" y="390"/>
                  </a:cubicBezTo>
                  <a:lnTo>
                    <a:pt x="1510" y="2117"/>
                  </a:lnTo>
                  <a:cubicBezTo>
                    <a:pt x="1558" y="2174"/>
                    <a:pt x="1623" y="2202"/>
                    <a:pt x="1695" y="2202"/>
                  </a:cubicBezTo>
                  <a:cubicBezTo>
                    <a:pt x="1746" y="2202"/>
                    <a:pt x="1798" y="2184"/>
                    <a:pt x="1845" y="2146"/>
                  </a:cubicBezTo>
                  <a:cubicBezTo>
                    <a:pt x="1944" y="2066"/>
                    <a:pt x="1959" y="1915"/>
                    <a:pt x="1878" y="1816"/>
                  </a:cubicBezTo>
                  <a:lnTo>
                    <a:pt x="449" y="89"/>
                  </a:lnTo>
                  <a:cubicBezTo>
                    <a:pt x="401" y="30"/>
                    <a:pt x="332" y="0"/>
                    <a:pt x="264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580;p70">
              <a:extLst>
                <a:ext uri="{FF2B5EF4-FFF2-40B4-BE49-F238E27FC236}">
                  <a16:creationId xmlns:a16="http://schemas.microsoft.com/office/drawing/2014/main" id="{53230974-F9C8-4F46-9F82-F4D862843B8C}"/>
                </a:ext>
              </a:extLst>
            </p:cNvPr>
            <p:cNvSpPr/>
            <p:nvPr/>
          </p:nvSpPr>
          <p:spPr>
            <a:xfrm>
              <a:off x="519175" y="2868562"/>
              <a:ext cx="68976" cy="67374"/>
            </a:xfrm>
            <a:custGeom>
              <a:avLst/>
              <a:gdLst/>
              <a:ahLst/>
              <a:cxnLst/>
              <a:rect l="l" t="t" r="r" b="b"/>
              <a:pathLst>
                <a:path w="2110" h="2061" extrusionOk="0">
                  <a:moveTo>
                    <a:pt x="265" y="0"/>
                  </a:moveTo>
                  <a:cubicBezTo>
                    <a:pt x="214" y="0"/>
                    <a:pt x="162" y="16"/>
                    <a:pt x="119" y="50"/>
                  </a:cubicBezTo>
                  <a:cubicBezTo>
                    <a:pt x="14" y="135"/>
                    <a:pt x="1" y="282"/>
                    <a:pt x="81" y="385"/>
                  </a:cubicBezTo>
                  <a:cubicBezTo>
                    <a:pt x="557" y="984"/>
                    <a:pt x="1101" y="1532"/>
                    <a:pt x="1695" y="2009"/>
                  </a:cubicBezTo>
                  <a:cubicBezTo>
                    <a:pt x="1737" y="2042"/>
                    <a:pt x="1789" y="2060"/>
                    <a:pt x="1841" y="2060"/>
                  </a:cubicBezTo>
                  <a:cubicBezTo>
                    <a:pt x="1912" y="2060"/>
                    <a:pt x="1983" y="2032"/>
                    <a:pt x="2025" y="1971"/>
                  </a:cubicBezTo>
                  <a:cubicBezTo>
                    <a:pt x="2110" y="1872"/>
                    <a:pt x="2092" y="1720"/>
                    <a:pt x="1992" y="1641"/>
                  </a:cubicBezTo>
                  <a:cubicBezTo>
                    <a:pt x="1421" y="1182"/>
                    <a:pt x="907" y="664"/>
                    <a:pt x="454" y="88"/>
                  </a:cubicBezTo>
                  <a:cubicBezTo>
                    <a:pt x="405" y="30"/>
                    <a:pt x="335" y="0"/>
                    <a:pt x="265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581;p70">
              <a:extLst>
                <a:ext uri="{FF2B5EF4-FFF2-40B4-BE49-F238E27FC236}">
                  <a16:creationId xmlns:a16="http://schemas.microsoft.com/office/drawing/2014/main" id="{438E9BD0-5477-46BB-B0B3-2AC1BC9E5A5B}"/>
                </a:ext>
              </a:extLst>
            </p:cNvPr>
            <p:cNvSpPr/>
            <p:nvPr/>
          </p:nvSpPr>
          <p:spPr>
            <a:xfrm>
              <a:off x="408550" y="3055523"/>
              <a:ext cx="112029" cy="27754"/>
            </a:xfrm>
            <a:custGeom>
              <a:avLst/>
              <a:gdLst/>
              <a:ahLst/>
              <a:cxnLst/>
              <a:rect l="l" t="t" r="r" b="b"/>
              <a:pathLst>
                <a:path w="3427" h="849" extrusionOk="0">
                  <a:moveTo>
                    <a:pt x="3167" y="1"/>
                  </a:moveTo>
                  <a:cubicBezTo>
                    <a:pt x="3142" y="1"/>
                    <a:pt x="3117" y="5"/>
                    <a:pt x="3091" y="13"/>
                  </a:cubicBezTo>
                  <a:cubicBezTo>
                    <a:pt x="2330" y="251"/>
                    <a:pt x="1548" y="373"/>
                    <a:pt x="754" y="373"/>
                  </a:cubicBezTo>
                  <a:cubicBezTo>
                    <a:pt x="590" y="373"/>
                    <a:pt x="425" y="368"/>
                    <a:pt x="260" y="357"/>
                  </a:cubicBezTo>
                  <a:cubicBezTo>
                    <a:pt x="255" y="357"/>
                    <a:pt x="250" y="357"/>
                    <a:pt x="245" y="357"/>
                  </a:cubicBezTo>
                  <a:cubicBezTo>
                    <a:pt x="128" y="357"/>
                    <a:pt x="15" y="458"/>
                    <a:pt x="11" y="584"/>
                  </a:cubicBezTo>
                  <a:cubicBezTo>
                    <a:pt x="0" y="712"/>
                    <a:pt x="100" y="825"/>
                    <a:pt x="232" y="834"/>
                  </a:cubicBezTo>
                  <a:cubicBezTo>
                    <a:pt x="401" y="843"/>
                    <a:pt x="571" y="849"/>
                    <a:pt x="741" y="849"/>
                  </a:cubicBezTo>
                  <a:cubicBezTo>
                    <a:pt x="1586" y="849"/>
                    <a:pt x="2422" y="721"/>
                    <a:pt x="3233" y="466"/>
                  </a:cubicBezTo>
                  <a:cubicBezTo>
                    <a:pt x="3361" y="424"/>
                    <a:pt x="3427" y="292"/>
                    <a:pt x="3389" y="169"/>
                  </a:cubicBezTo>
                  <a:cubicBezTo>
                    <a:pt x="3359" y="66"/>
                    <a:pt x="3268" y="1"/>
                    <a:pt x="3167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582;p70">
              <a:extLst>
                <a:ext uri="{FF2B5EF4-FFF2-40B4-BE49-F238E27FC236}">
                  <a16:creationId xmlns:a16="http://schemas.microsoft.com/office/drawing/2014/main" id="{A8C23F80-B9F9-411A-BD5D-B22C4940BC3E}"/>
                </a:ext>
              </a:extLst>
            </p:cNvPr>
            <p:cNvSpPr/>
            <p:nvPr/>
          </p:nvSpPr>
          <p:spPr>
            <a:xfrm>
              <a:off x="716660" y="2967845"/>
              <a:ext cx="51062" cy="44753"/>
            </a:xfrm>
            <a:custGeom>
              <a:avLst/>
              <a:gdLst/>
              <a:ahLst/>
              <a:cxnLst/>
              <a:rect l="l" t="t" r="r" b="b"/>
              <a:pathLst>
                <a:path w="1562" h="1369" extrusionOk="0">
                  <a:moveTo>
                    <a:pt x="796" y="0"/>
                  </a:moveTo>
                  <a:cubicBezTo>
                    <a:pt x="543" y="0"/>
                    <a:pt x="286" y="162"/>
                    <a:pt x="231" y="406"/>
                  </a:cubicBezTo>
                  <a:lnTo>
                    <a:pt x="270" y="236"/>
                  </a:lnTo>
                  <a:lnTo>
                    <a:pt x="270" y="236"/>
                  </a:lnTo>
                  <a:cubicBezTo>
                    <a:pt x="0" y="548"/>
                    <a:pt x="100" y="1105"/>
                    <a:pt x="468" y="1299"/>
                  </a:cubicBezTo>
                  <a:cubicBezTo>
                    <a:pt x="558" y="1347"/>
                    <a:pt x="658" y="1369"/>
                    <a:pt x="759" y="1369"/>
                  </a:cubicBezTo>
                  <a:cubicBezTo>
                    <a:pt x="1063" y="1369"/>
                    <a:pt x="1376" y="1167"/>
                    <a:pt x="1453" y="869"/>
                  </a:cubicBezTo>
                  <a:cubicBezTo>
                    <a:pt x="1562" y="467"/>
                    <a:pt x="1227" y="14"/>
                    <a:pt x="817" y="1"/>
                  </a:cubicBezTo>
                  <a:cubicBezTo>
                    <a:pt x="810" y="0"/>
                    <a:pt x="803" y="0"/>
                    <a:pt x="79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583;p70">
              <a:extLst>
                <a:ext uri="{FF2B5EF4-FFF2-40B4-BE49-F238E27FC236}">
                  <a16:creationId xmlns:a16="http://schemas.microsoft.com/office/drawing/2014/main" id="{03F8DA50-F393-4A1A-9D74-4D6D00748422}"/>
                </a:ext>
              </a:extLst>
            </p:cNvPr>
            <p:cNvSpPr/>
            <p:nvPr/>
          </p:nvSpPr>
          <p:spPr>
            <a:xfrm>
              <a:off x="869685" y="2958888"/>
              <a:ext cx="51127" cy="44753"/>
            </a:xfrm>
            <a:custGeom>
              <a:avLst/>
              <a:gdLst/>
              <a:ahLst/>
              <a:cxnLst/>
              <a:rect l="l" t="t" r="r" b="b"/>
              <a:pathLst>
                <a:path w="1564" h="1369" extrusionOk="0">
                  <a:moveTo>
                    <a:pt x="797" y="0"/>
                  </a:moveTo>
                  <a:cubicBezTo>
                    <a:pt x="548" y="0"/>
                    <a:pt x="288" y="163"/>
                    <a:pt x="232" y="407"/>
                  </a:cubicBezTo>
                  <a:lnTo>
                    <a:pt x="270" y="237"/>
                  </a:lnTo>
                  <a:lnTo>
                    <a:pt x="270" y="237"/>
                  </a:lnTo>
                  <a:cubicBezTo>
                    <a:pt x="0" y="549"/>
                    <a:pt x="104" y="1105"/>
                    <a:pt x="468" y="1298"/>
                  </a:cubicBezTo>
                  <a:cubicBezTo>
                    <a:pt x="559" y="1347"/>
                    <a:pt x="659" y="1369"/>
                    <a:pt x="760" y="1369"/>
                  </a:cubicBezTo>
                  <a:cubicBezTo>
                    <a:pt x="1064" y="1369"/>
                    <a:pt x="1377" y="1167"/>
                    <a:pt x="1459" y="869"/>
                  </a:cubicBezTo>
                  <a:cubicBezTo>
                    <a:pt x="1563" y="468"/>
                    <a:pt x="1233" y="15"/>
                    <a:pt x="817" y="0"/>
                  </a:cubicBezTo>
                  <a:cubicBezTo>
                    <a:pt x="810" y="0"/>
                    <a:pt x="804" y="0"/>
                    <a:pt x="797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584;p70">
              <a:extLst>
                <a:ext uri="{FF2B5EF4-FFF2-40B4-BE49-F238E27FC236}">
                  <a16:creationId xmlns:a16="http://schemas.microsoft.com/office/drawing/2014/main" id="{9D3D2A10-A907-4F30-8619-5F0A8D3464C6}"/>
                </a:ext>
              </a:extLst>
            </p:cNvPr>
            <p:cNvSpPr/>
            <p:nvPr/>
          </p:nvSpPr>
          <p:spPr>
            <a:xfrm>
              <a:off x="784231" y="2978895"/>
              <a:ext cx="63255" cy="51160"/>
            </a:xfrm>
            <a:custGeom>
              <a:avLst/>
              <a:gdLst/>
              <a:ahLst/>
              <a:cxnLst/>
              <a:rect l="l" t="t" r="r" b="b"/>
              <a:pathLst>
                <a:path w="1935" h="1565" extrusionOk="0">
                  <a:moveTo>
                    <a:pt x="1651" y="1"/>
                  </a:moveTo>
                  <a:cubicBezTo>
                    <a:pt x="1641" y="1"/>
                    <a:pt x="1632" y="1"/>
                    <a:pt x="1623" y="2"/>
                  </a:cubicBezTo>
                  <a:cubicBezTo>
                    <a:pt x="1496" y="16"/>
                    <a:pt x="1402" y="129"/>
                    <a:pt x="1416" y="262"/>
                  </a:cubicBezTo>
                  <a:cubicBezTo>
                    <a:pt x="1449" y="545"/>
                    <a:pt x="1459" y="828"/>
                    <a:pt x="1307" y="984"/>
                  </a:cubicBezTo>
                  <a:cubicBezTo>
                    <a:pt x="1244" y="1051"/>
                    <a:pt x="1148" y="1092"/>
                    <a:pt x="1055" y="1092"/>
                  </a:cubicBezTo>
                  <a:cubicBezTo>
                    <a:pt x="1031" y="1092"/>
                    <a:pt x="1006" y="1089"/>
                    <a:pt x="982" y="1083"/>
                  </a:cubicBezTo>
                  <a:cubicBezTo>
                    <a:pt x="864" y="1050"/>
                    <a:pt x="751" y="950"/>
                    <a:pt x="671" y="804"/>
                  </a:cubicBezTo>
                  <a:cubicBezTo>
                    <a:pt x="586" y="654"/>
                    <a:pt x="538" y="464"/>
                    <a:pt x="496" y="281"/>
                  </a:cubicBezTo>
                  <a:cubicBezTo>
                    <a:pt x="468" y="173"/>
                    <a:pt x="373" y="99"/>
                    <a:pt x="267" y="99"/>
                  </a:cubicBezTo>
                  <a:cubicBezTo>
                    <a:pt x="247" y="99"/>
                    <a:pt x="227" y="101"/>
                    <a:pt x="207" y="107"/>
                  </a:cubicBezTo>
                  <a:cubicBezTo>
                    <a:pt x="81" y="135"/>
                    <a:pt x="0" y="266"/>
                    <a:pt x="33" y="394"/>
                  </a:cubicBezTo>
                  <a:cubicBezTo>
                    <a:pt x="81" y="597"/>
                    <a:pt x="137" y="828"/>
                    <a:pt x="255" y="1035"/>
                  </a:cubicBezTo>
                  <a:cubicBezTo>
                    <a:pt x="401" y="1300"/>
                    <a:pt x="619" y="1479"/>
                    <a:pt x="869" y="1540"/>
                  </a:cubicBezTo>
                  <a:cubicBezTo>
                    <a:pt x="930" y="1555"/>
                    <a:pt x="996" y="1564"/>
                    <a:pt x="1063" y="1564"/>
                  </a:cubicBezTo>
                  <a:cubicBezTo>
                    <a:pt x="1283" y="1564"/>
                    <a:pt x="1501" y="1475"/>
                    <a:pt x="1657" y="1309"/>
                  </a:cubicBezTo>
                  <a:cubicBezTo>
                    <a:pt x="1935" y="1013"/>
                    <a:pt x="1930" y="588"/>
                    <a:pt x="1888" y="210"/>
                  </a:cubicBezTo>
                  <a:cubicBezTo>
                    <a:pt x="1875" y="88"/>
                    <a:pt x="1768" y="1"/>
                    <a:pt x="1651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585;p70">
              <a:extLst>
                <a:ext uri="{FF2B5EF4-FFF2-40B4-BE49-F238E27FC236}">
                  <a16:creationId xmlns:a16="http://schemas.microsoft.com/office/drawing/2014/main" id="{D64BA6D5-2235-443F-A648-D4CE56566D46}"/>
                </a:ext>
              </a:extLst>
            </p:cNvPr>
            <p:cNvSpPr/>
            <p:nvPr/>
          </p:nvSpPr>
          <p:spPr>
            <a:xfrm>
              <a:off x="937060" y="2979778"/>
              <a:ext cx="105164" cy="85550"/>
            </a:xfrm>
            <a:custGeom>
              <a:avLst/>
              <a:gdLst/>
              <a:ahLst/>
              <a:cxnLst/>
              <a:rect l="l" t="t" r="r" b="b"/>
              <a:pathLst>
                <a:path w="3217" h="2617" extrusionOk="0">
                  <a:moveTo>
                    <a:pt x="1622" y="0"/>
                  </a:moveTo>
                  <a:cubicBezTo>
                    <a:pt x="575" y="0"/>
                    <a:pt x="1" y="1252"/>
                    <a:pt x="705" y="2127"/>
                  </a:cubicBezTo>
                  <a:cubicBezTo>
                    <a:pt x="956" y="2444"/>
                    <a:pt x="1361" y="2616"/>
                    <a:pt x="1764" y="2616"/>
                  </a:cubicBezTo>
                  <a:cubicBezTo>
                    <a:pt x="1990" y="2616"/>
                    <a:pt x="2216" y="2562"/>
                    <a:pt x="2413" y="2448"/>
                  </a:cubicBezTo>
                  <a:cubicBezTo>
                    <a:pt x="2957" y="2136"/>
                    <a:pt x="3216" y="1400"/>
                    <a:pt x="2990" y="810"/>
                  </a:cubicBezTo>
                  <a:cubicBezTo>
                    <a:pt x="2909" y="598"/>
                    <a:pt x="2768" y="409"/>
                    <a:pt x="2583" y="272"/>
                  </a:cubicBezTo>
                  <a:cubicBezTo>
                    <a:pt x="2352" y="108"/>
                    <a:pt x="2055" y="41"/>
                    <a:pt x="1768" y="8"/>
                  </a:cubicBezTo>
                  <a:cubicBezTo>
                    <a:pt x="1718" y="3"/>
                    <a:pt x="1670" y="0"/>
                    <a:pt x="1622" y="0"/>
                  </a:cubicBezTo>
                  <a:close/>
                </a:path>
              </a:pathLst>
            </a:custGeom>
            <a:solidFill>
              <a:srgbClr val="FF91B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586;p70">
              <a:extLst>
                <a:ext uri="{FF2B5EF4-FFF2-40B4-BE49-F238E27FC236}">
                  <a16:creationId xmlns:a16="http://schemas.microsoft.com/office/drawing/2014/main" id="{08936E13-F507-46A4-B6D6-B69D3539308F}"/>
                </a:ext>
              </a:extLst>
            </p:cNvPr>
            <p:cNvSpPr/>
            <p:nvPr/>
          </p:nvSpPr>
          <p:spPr>
            <a:xfrm>
              <a:off x="616953" y="3013580"/>
              <a:ext cx="105262" cy="85582"/>
            </a:xfrm>
            <a:custGeom>
              <a:avLst/>
              <a:gdLst/>
              <a:ahLst/>
              <a:cxnLst/>
              <a:rect l="l" t="t" r="r" b="b"/>
              <a:pathLst>
                <a:path w="3220" h="2618" extrusionOk="0">
                  <a:moveTo>
                    <a:pt x="1624" y="0"/>
                  </a:moveTo>
                  <a:cubicBezTo>
                    <a:pt x="574" y="0"/>
                    <a:pt x="0" y="1251"/>
                    <a:pt x="704" y="2126"/>
                  </a:cubicBezTo>
                  <a:cubicBezTo>
                    <a:pt x="959" y="2445"/>
                    <a:pt x="1366" y="2617"/>
                    <a:pt x="1769" y="2617"/>
                  </a:cubicBezTo>
                  <a:cubicBezTo>
                    <a:pt x="1994" y="2617"/>
                    <a:pt x="2217" y="2564"/>
                    <a:pt x="2414" y="2452"/>
                  </a:cubicBezTo>
                  <a:cubicBezTo>
                    <a:pt x="2961" y="2136"/>
                    <a:pt x="3220" y="1400"/>
                    <a:pt x="2993" y="810"/>
                  </a:cubicBezTo>
                  <a:cubicBezTo>
                    <a:pt x="2909" y="597"/>
                    <a:pt x="2771" y="409"/>
                    <a:pt x="2588" y="272"/>
                  </a:cubicBezTo>
                  <a:cubicBezTo>
                    <a:pt x="2351" y="107"/>
                    <a:pt x="2059" y="41"/>
                    <a:pt x="1771" y="8"/>
                  </a:cubicBezTo>
                  <a:cubicBezTo>
                    <a:pt x="1721" y="3"/>
                    <a:pt x="1672" y="0"/>
                    <a:pt x="1624" y="0"/>
                  </a:cubicBezTo>
                  <a:close/>
                </a:path>
              </a:pathLst>
            </a:custGeom>
            <a:solidFill>
              <a:srgbClr val="FF91B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74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138" y="3655712"/>
            <a:ext cx="2228495" cy="17105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6" y="4545609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8853511" y="-451878"/>
            <a:ext cx="4205168" cy="29188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035" y="22135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23394-9CA4-4CDE-ACAF-8F932E54166B}"/>
              </a:ext>
            </a:extLst>
          </p:cNvPr>
          <p:cNvSpPr txBox="1"/>
          <p:nvPr/>
        </p:nvSpPr>
        <p:spPr>
          <a:xfrm>
            <a:off x="386459" y="539269"/>
            <a:ext cx="4015567" cy="4178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800" b="1" u="sng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Tóm tắt</a:t>
            </a:r>
            <a:endParaRPr lang="en-US" sz="2800" b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Dự tính: 87 000 viên gạch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Đã mua: 4 lần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Mỗi lần: 18 200 viên gạch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Mua thêm: ... viên gạch?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en-US" sz="2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3FB8F3-4619-4D21-8EC4-CEB3264E9C82}"/>
                  </a:ext>
                </a:extLst>
              </p:cNvPr>
              <p:cNvSpPr txBox="1"/>
              <p:nvPr/>
            </p:nvSpPr>
            <p:spPr>
              <a:xfrm>
                <a:off x="5348736" y="1362316"/>
                <a:ext cx="6096000" cy="4652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Bài giải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Bác Hải đã mua số viên gạch là: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18 200 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 4 = 72 800 (viên gạch)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Theo dự tính, bác Hải cần mua thêm số viên gạch là: 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87 000 – 72 800 = 14 200 (viên gạch)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Đáp số</a:t>
                </a: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: 14 200 viên gạch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3FB8F3-4619-4D21-8EC4-CEB3264E9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736" y="1362316"/>
                <a:ext cx="6096000" cy="4652556"/>
              </a:xfrm>
              <a:prstGeom prst="rect">
                <a:avLst/>
              </a:prstGeom>
              <a:blipFill>
                <a:blip r:embed="rId6"/>
                <a:stretch>
                  <a:fillRect l="-1800" r="-1800" b="-2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18284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41576" y="601581"/>
            <a:ext cx="2563718" cy="198298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5107" y="4310350"/>
            <a:ext cx="1864721" cy="2696939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9227539" y="831703"/>
            <a:ext cx="1809675" cy="1388822"/>
          </a:xfrm>
          <a:prstGeom prst="rect">
            <a:avLst/>
          </a:prstGeom>
        </p:spPr>
      </p:pic>
      <p:grpSp>
        <p:nvGrpSpPr>
          <p:cNvPr id="66" name="Google Shape;573;p52">
            <a:extLst>
              <a:ext uri="{FF2B5EF4-FFF2-40B4-BE49-F238E27FC236}">
                <a16:creationId xmlns:a16="http://schemas.microsoft.com/office/drawing/2014/main" id="{E526122C-B38C-4E66-AE7E-61F9C950C963}"/>
              </a:ext>
            </a:extLst>
          </p:cNvPr>
          <p:cNvGrpSpPr/>
          <p:nvPr/>
        </p:nvGrpSpPr>
        <p:grpSpPr>
          <a:xfrm>
            <a:off x="-70000" y="2080463"/>
            <a:ext cx="12262000" cy="1558800"/>
            <a:chOff x="-12925" y="1986900"/>
            <a:chExt cx="9196500" cy="1169100"/>
          </a:xfrm>
          <a:solidFill>
            <a:srgbClr val="DAECEF"/>
          </a:solidFill>
        </p:grpSpPr>
        <p:sp>
          <p:nvSpPr>
            <p:cNvPr id="67" name="Google Shape;574;p52">
              <a:extLst>
                <a:ext uri="{FF2B5EF4-FFF2-40B4-BE49-F238E27FC236}">
                  <a16:creationId xmlns:a16="http://schemas.microsoft.com/office/drawing/2014/main" id="{711F7C41-4B4B-49EE-AFD5-B2A21C8E936E}"/>
                </a:ext>
              </a:extLst>
            </p:cNvPr>
            <p:cNvSpPr/>
            <p:nvPr/>
          </p:nvSpPr>
          <p:spPr>
            <a:xfrm>
              <a:off x="6545325" y="1986900"/>
              <a:ext cx="1169100" cy="1169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575;p52">
              <a:extLst>
                <a:ext uri="{FF2B5EF4-FFF2-40B4-BE49-F238E27FC236}">
                  <a16:creationId xmlns:a16="http://schemas.microsoft.com/office/drawing/2014/main" id="{9130F1A6-629A-4187-94BB-BE4BBFA70FFD}"/>
                </a:ext>
              </a:extLst>
            </p:cNvPr>
            <p:cNvSpPr/>
            <p:nvPr/>
          </p:nvSpPr>
          <p:spPr>
            <a:xfrm>
              <a:off x="3987450" y="1986900"/>
              <a:ext cx="1169100" cy="1169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576;p52">
              <a:extLst>
                <a:ext uri="{FF2B5EF4-FFF2-40B4-BE49-F238E27FC236}">
                  <a16:creationId xmlns:a16="http://schemas.microsoft.com/office/drawing/2014/main" id="{B3DE0463-4B8E-4D36-B5CD-E415388B82B0}"/>
                </a:ext>
              </a:extLst>
            </p:cNvPr>
            <p:cNvSpPr/>
            <p:nvPr/>
          </p:nvSpPr>
          <p:spPr>
            <a:xfrm>
              <a:off x="1428500" y="1986900"/>
              <a:ext cx="1169100" cy="1169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577;p52">
              <a:extLst>
                <a:ext uri="{FF2B5EF4-FFF2-40B4-BE49-F238E27FC236}">
                  <a16:creationId xmlns:a16="http://schemas.microsoft.com/office/drawing/2014/main" id="{F676FD24-A091-4DD7-AFB3-9E3138DB880A}"/>
                </a:ext>
              </a:extLst>
            </p:cNvPr>
            <p:cNvSpPr/>
            <p:nvPr/>
          </p:nvSpPr>
          <p:spPr>
            <a:xfrm>
              <a:off x="-12925" y="2243700"/>
              <a:ext cx="9196500" cy="656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1" name="Google Shape;585;p52">
            <a:extLst>
              <a:ext uri="{FF2B5EF4-FFF2-40B4-BE49-F238E27FC236}">
                <a16:creationId xmlns:a16="http://schemas.microsoft.com/office/drawing/2014/main" id="{78697876-F92C-41EA-B102-76703DBDE1FE}"/>
              </a:ext>
            </a:extLst>
          </p:cNvPr>
          <p:cNvGrpSpPr/>
          <p:nvPr/>
        </p:nvGrpSpPr>
        <p:grpSpPr>
          <a:xfrm>
            <a:off x="9070534" y="2506055"/>
            <a:ext cx="722537" cy="709968"/>
            <a:chOff x="-40748275" y="3238700"/>
            <a:chExt cx="322600" cy="316950"/>
          </a:xfrm>
          <a:solidFill>
            <a:schemeClr val="accent5">
              <a:lumMod val="75000"/>
            </a:schemeClr>
          </a:solidFill>
        </p:grpSpPr>
        <p:sp>
          <p:nvSpPr>
            <p:cNvPr id="72" name="Google Shape;586;p52">
              <a:extLst>
                <a:ext uri="{FF2B5EF4-FFF2-40B4-BE49-F238E27FC236}">
                  <a16:creationId xmlns:a16="http://schemas.microsoft.com/office/drawing/2014/main" id="{AC92D6F5-B2D1-4036-A78A-C85695C0C1C1}"/>
                </a:ext>
              </a:extLst>
            </p:cNvPr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587;p52">
              <a:extLst>
                <a:ext uri="{FF2B5EF4-FFF2-40B4-BE49-F238E27FC236}">
                  <a16:creationId xmlns:a16="http://schemas.microsoft.com/office/drawing/2014/main" id="{2BF772A1-41B7-411C-ADF6-55143BB7CAB9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588;p52">
              <a:extLst>
                <a:ext uri="{FF2B5EF4-FFF2-40B4-BE49-F238E27FC236}">
                  <a16:creationId xmlns:a16="http://schemas.microsoft.com/office/drawing/2014/main" id="{290188C3-5A3E-4A7A-A9A8-41055FC9C0B1}"/>
                </a:ext>
              </a:extLst>
            </p:cNvPr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589;p52">
              <a:extLst>
                <a:ext uri="{FF2B5EF4-FFF2-40B4-BE49-F238E27FC236}">
                  <a16:creationId xmlns:a16="http://schemas.microsoft.com/office/drawing/2014/main" id="{492E2C75-20BC-4303-A610-8B7D29134AFC}"/>
                </a:ext>
              </a:extLst>
            </p:cNvPr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590;p52">
              <a:extLst>
                <a:ext uri="{FF2B5EF4-FFF2-40B4-BE49-F238E27FC236}">
                  <a16:creationId xmlns:a16="http://schemas.microsoft.com/office/drawing/2014/main" id="{8562548F-C4E0-404B-BF94-0A3A1A91CBEE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591;p52">
              <a:extLst>
                <a:ext uri="{FF2B5EF4-FFF2-40B4-BE49-F238E27FC236}">
                  <a16:creationId xmlns:a16="http://schemas.microsoft.com/office/drawing/2014/main" id="{167D7FA0-68F0-4B77-BEF6-C9083412AFF3}"/>
                </a:ext>
              </a:extLst>
            </p:cNvPr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8" name="Google Shape;592;p52">
            <a:extLst>
              <a:ext uri="{FF2B5EF4-FFF2-40B4-BE49-F238E27FC236}">
                <a16:creationId xmlns:a16="http://schemas.microsoft.com/office/drawing/2014/main" id="{1842BDE0-B357-462A-8B40-F522A04B1520}"/>
              </a:ext>
            </a:extLst>
          </p:cNvPr>
          <p:cNvSpPr/>
          <p:nvPr/>
        </p:nvSpPr>
        <p:spPr>
          <a:xfrm>
            <a:off x="2141605" y="2467951"/>
            <a:ext cx="935656" cy="786551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593;p52">
            <a:extLst>
              <a:ext uri="{FF2B5EF4-FFF2-40B4-BE49-F238E27FC236}">
                <a16:creationId xmlns:a16="http://schemas.microsoft.com/office/drawing/2014/main" id="{5460FA9E-3CA1-4A28-9914-D75F3747BFEE}"/>
              </a:ext>
            </a:extLst>
          </p:cNvPr>
          <p:cNvSpPr/>
          <p:nvPr/>
        </p:nvSpPr>
        <p:spPr>
          <a:xfrm>
            <a:off x="5647972" y="2539164"/>
            <a:ext cx="746707" cy="756881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4A79D8C-2C4C-4BCC-B60F-92D232DFBE7A}"/>
              </a:ext>
            </a:extLst>
          </p:cNvPr>
          <p:cNvSpPr txBox="1"/>
          <p:nvPr/>
        </p:nvSpPr>
        <p:spPr>
          <a:xfrm>
            <a:off x="1060464" y="3942226"/>
            <a:ext cx="3456659" cy="186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Ôn lại các dạng bài tập về các số trong phạm vi 100 000.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A9349EB-5415-4205-83FC-543EAFA97E22}"/>
              </a:ext>
            </a:extLst>
          </p:cNvPr>
          <p:cNvSpPr txBox="1"/>
          <p:nvPr/>
        </p:nvSpPr>
        <p:spPr>
          <a:xfrm>
            <a:off x="4604195" y="3942227"/>
            <a:ext cx="2743197" cy="1247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Hoàn thành bài tập trong SBT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807E00E-33EC-465D-AA5F-63CDCF996B0B}"/>
              </a:ext>
            </a:extLst>
          </p:cNvPr>
          <p:cNvSpPr txBox="1"/>
          <p:nvPr/>
        </p:nvSpPr>
        <p:spPr>
          <a:xfrm>
            <a:off x="7764039" y="3925346"/>
            <a:ext cx="3296759" cy="186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Đọc và xem trước </a:t>
            </a:r>
            <a:r>
              <a:rPr lang="vi-VN" sz="2667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 79. Ôn tập hình học và đo lường.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B755CA-B776-4E69-B1E2-31FED9D45622}"/>
              </a:ext>
            </a:extLst>
          </p:cNvPr>
          <p:cNvSpPr txBox="1"/>
          <p:nvPr/>
        </p:nvSpPr>
        <p:spPr>
          <a:xfrm>
            <a:off x="3232313" y="847080"/>
            <a:ext cx="5948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HƯỚNG DẪN VỀ NHÀ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5" name="图片 18">
            <a:extLst>
              <a:ext uri="{FF2B5EF4-FFF2-40B4-BE49-F238E27FC236}">
                <a16:creationId xmlns:a16="http://schemas.microsoft.com/office/drawing/2014/main" id="{108DE082-13A3-4110-AB8C-B1C0A7161C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1346425" y="597822"/>
            <a:ext cx="1120727" cy="914400"/>
          </a:xfrm>
          <a:prstGeom prst="rect">
            <a:avLst/>
          </a:prstGeom>
        </p:spPr>
      </p:pic>
      <p:pic>
        <p:nvPicPr>
          <p:cNvPr id="86" name="图片 21">
            <a:extLst>
              <a:ext uri="{FF2B5EF4-FFF2-40B4-BE49-F238E27FC236}">
                <a16:creationId xmlns:a16="http://schemas.microsoft.com/office/drawing/2014/main" id="{5F6FA508-C42E-4000-B0B9-93CA823056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70000" y="4551918"/>
            <a:ext cx="1568989" cy="1466804"/>
          </a:xfrm>
          <a:prstGeom prst="rect">
            <a:avLst/>
          </a:prstGeom>
        </p:spPr>
      </p:pic>
      <p:pic>
        <p:nvPicPr>
          <p:cNvPr id="87" name="图片 18">
            <a:extLst>
              <a:ext uri="{FF2B5EF4-FFF2-40B4-BE49-F238E27FC236}">
                <a16:creationId xmlns:a16="http://schemas.microsoft.com/office/drawing/2014/main" id="{C6393E45-EB05-47F9-BCC9-1975CAC79E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268846" y="5503158"/>
            <a:ext cx="812065" cy="662563"/>
          </a:xfrm>
          <a:prstGeom prst="rect">
            <a:avLst/>
          </a:prstGeom>
        </p:spPr>
      </p:pic>
      <p:pic>
        <p:nvPicPr>
          <p:cNvPr id="88" name="图片 18">
            <a:extLst>
              <a:ext uri="{FF2B5EF4-FFF2-40B4-BE49-F238E27FC236}">
                <a16:creationId xmlns:a16="http://schemas.microsoft.com/office/drawing/2014/main" id="{0047F8E8-21A5-4AE3-98B3-1994804042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342562" y="3467385"/>
            <a:ext cx="812065" cy="6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8057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D1A8F593-2734-48C6-8F9C-40688407BFB7}"/>
              </a:ext>
            </a:extLst>
          </p:cNvPr>
          <p:cNvGrpSpPr/>
          <p:nvPr/>
        </p:nvGrpSpPr>
        <p:grpSpPr>
          <a:xfrm>
            <a:off x="2083394" y="1618287"/>
            <a:ext cx="7973854" cy="3202360"/>
            <a:chOff x="3858269" y="1779549"/>
            <a:chExt cx="10571461" cy="6727902"/>
          </a:xfrm>
        </p:grpSpPr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BBE3C34C-07B3-4F7B-BD56-8A3816B7893B}"/>
                </a:ext>
              </a:extLst>
            </p:cNvPr>
            <p:cNvGrpSpPr/>
            <p:nvPr/>
          </p:nvGrpSpPr>
          <p:grpSpPr>
            <a:xfrm>
              <a:off x="3858269" y="1779549"/>
              <a:ext cx="10571461" cy="6727902"/>
              <a:chOff x="0" y="0"/>
              <a:chExt cx="3976518" cy="2530741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758C2791-0DCF-4248-A010-17530444890B}"/>
                  </a:ext>
                </a:extLst>
              </p:cNvPr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  <p:grpSp>
          <p:nvGrpSpPr>
            <p:cNvPr id="36" name="Group 7">
              <a:extLst>
                <a:ext uri="{FF2B5EF4-FFF2-40B4-BE49-F238E27FC236}">
                  <a16:creationId xmlns:a16="http://schemas.microsoft.com/office/drawing/2014/main" id="{E5D7CE80-ADDA-49F1-8B52-1E3DE8C26252}"/>
                </a:ext>
              </a:extLst>
            </p:cNvPr>
            <p:cNvGrpSpPr/>
            <p:nvPr/>
          </p:nvGrpSpPr>
          <p:grpSpPr>
            <a:xfrm>
              <a:off x="4142867" y="1960673"/>
              <a:ext cx="10002266" cy="6365654"/>
              <a:chOff x="0" y="0"/>
              <a:chExt cx="3976518" cy="2530741"/>
            </a:xfrm>
          </p:grpSpPr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C7B01AC8-3A14-4A78-9026-0078E1FDE1FA}"/>
                  </a:ext>
                </a:extLst>
              </p:cNvPr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1" name="图片 13">
            <a:extLst>
              <a:ext uri="{FF2B5EF4-FFF2-40B4-BE49-F238E27FC236}">
                <a16:creationId xmlns:a16="http://schemas.microsoft.com/office/drawing/2014/main" id="{19928856-4A93-45C3-B6C7-AA45C1BC84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 flipH="1">
            <a:off x="-40950" y="283904"/>
            <a:ext cx="3308804" cy="2557922"/>
          </a:xfrm>
          <a:prstGeom prst="rect">
            <a:avLst/>
          </a:prstGeom>
        </p:spPr>
      </p:pic>
      <p:pic>
        <p:nvPicPr>
          <p:cNvPr id="16" name="图片 8">
            <a:extLst>
              <a:ext uri="{FF2B5EF4-FFF2-40B4-BE49-F238E27FC236}">
                <a16:creationId xmlns:a16="http://schemas.microsoft.com/office/drawing/2014/main" id="{5544ACC4-EB5D-471C-BEF1-2385CE4CC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877060" flipH="1">
            <a:off x="7664786" y="3522322"/>
            <a:ext cx="6034314" cy="41449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65" y="-37089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267295" y="2676891"/>
            <a:ext cx="3289797" cy="475970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584552" y="1347025"/>
            <a:ext cx="1230089" cy="100362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8487333" y="1700609"/>
            <a:ext cx="3051582" cy="234191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805397" y="372125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4540564" y="7170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503762" y="4867741"/>
            <a:ext cx="1555436" cy="1454134"/>
          </a:xfrm>
          <a:prstGeom prst="rect">
            <a:avLst/>
          </a:prstGeom>
        </p:spPr>
      </p:pic>
      <p:pic>
        <p:nvPicPr>
          <p:cNvPr id="18" name="图片 26">
            <a:extLst>
              <a:ext uri="{FF2B5EF4-FFF2-40B4-BE49-F238E27FC236}">
                <a16:creationId xmlns:a16="http://schemas.microsoft.com/office/drawing/2014/main" id="{D9AC1142-155E-4D4C-B749-CA1E9A0A56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0" name="图片 4">
            <a:extLst>
              <a:ext uri="{FF2B5EF4-FFF2-40B4-BE49-F238E27FC236}">
                <a16:creationId xmlns:a16="http://schemas.microsoft.com/office/drawing/2014/main" id="{1C1D7E83-E4BF-40CF-BA46-28C4306EE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30" y="-273417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30">
            <a:extLst>
              <a:ext uri="{FF2B5EF4-FFF2-40B4-BE49-F238E27FC236}">
                <a16:creationId xmlns:a16="http://schemas.microsoft.com/office/drawing/2014/main" id="{712C944C-D0CE-4DED-9999-0D3C2EC67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2499701" y="4403120"/>
            <a:ext cx="1555436" cy="1454134"/>
          </a:xfrm>
          <a:prstGeom prst="rect">
            <a:avLst/>
          </a:prstGeom>
        </p:spPr>
      </p:pic>
      <p:pic>
        <p:nvPicPr>
          <p:cNvPr id="24" name="图片 30">
            <a:extLst>
              <a:ext uri="{FF2B5EF4-FFF2-40B4-BE49-F238E27FC236}">
                <a16:creationId xmlns:a16="http://schemas.microsoft.com/office/drawing/2014/main" id="{37865219-DB85-43C9-AAFE-35C964BE67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866033" y="683539"/>
            <a:ext cx="1555436" cy="14541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8E6E2BE-C00B-46EB-B086-9BA711D9E7AE}"/>
              </a:ext>
            </a:extLst>
          </p:cNvPr>
          <p:cNvSpPr txBox="1"/>
          <p:nvPr/>
        </p:nvSpPr>
        <p:spPr>
          <a:xfrm>
            <a:off x="2783297" y="2260518"/>
            <a:ext cx="656629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HẸN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GẶP LẠI CÁC EM TRONG TIẾT HỌC SAU!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776458"/>
      </p:ext>
    </p:ext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248194" y="270603"/>
            <a:ext cx="2662558" cy="20427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135434" y="3855838"/>
            <a:ext cx="6034314" cy="41449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0626855" y="3101944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251638" y="760428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0445098" y="4014532"/>
            <a:ext cx="1960249" cy="242451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683" y="962961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79C66A65-28FE-414E-A223-72E269456F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342290" y="1682943"/>
            <a:ext cx="7479964" cy="322206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7AA6079-7A30-4FA1-912F-B82A3BFA41CF}"/>
              </a:ext>
            </a:extLst>
          </p:cNvPr>
          <p:cNvSpPr txBox="1"/>
          <p:nvPr/>
        </p:nvSpPr>
        <p:spPr>
          <a:xfrm>
            <a:off x="2610445" y="1797884"/>
            <a:ext cx="698581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BÀI 78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ÔN TẬP PHÉP NHÂN, CHIA TRONG PHẠM VI 100 000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586" y="-27870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6718" y="595280"/>
            <a:ext cx="3310415" cy="2560542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6298916" y="1359249"/>
            <a:ext cx="3989828" cy="5772517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0037211" y="3615588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659159" y="261171"/>
            <a:ext cx="2402308" cy="1843634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1427DB4A-4898-4E4F-876D-78470CECB3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557741" y="1552296"/>
            <a:ext cx="6743519" cy="5040984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DA08AC9D-AA6C-437F-A937-04BFC2E582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8155" y="2139017"/>
            <a:ext cx="695004" cy="566977"/>
          </a:xfrm>
          <a:prstGeom prst="rect">
            <a:avLst/>
          </a:prstGeom>
        </p:spPr>
      </p:pic>
      <p:pic>
        <p:nvPicPr>
          <p:cNvPr id="14" name="图片 21">
            <a:extLst>
              <a:ext uri="{FF2B5EF4-FFF2-40B4-BE49-F238E27FC236}">
                <a16:creationId xmlns:a16="http://schemas.microsoft.com/office/drawing/2014/main" id="{E0652D37-391D-4F4F-8CE9-FD3CAC964F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5088" y="4514225"/>
            <a:ext cx="1018120" cy="9510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91B202F-BF19-49A1-989A-7BD6A309B3C1}"/>
              </a:ext>
            </a:extLst>
          </p:cNvPr>
          <p:cNvSpPr txBox="1"/>
          <p:nvPr/>
        </p:nvSpPr>
        <p:spPr>
          <a:xfrm>
            <a:off x="1307739" y="2692350"/>
            <a:ext cx="5312509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TIẾT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3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LUYỆN TẬP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417561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26487" y="1627115"/>
            <a:ext cx="8547379" cy="5175772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义启嘟嘟体" pitchFamily="2" charset="-128"/>
                <a:cs typeface="义启嘟嘟体" pitchFamily="2" charset="-128"/>
              </a:rPr>
              <a:t>â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7725910" y="4406828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  <p:sp>
        <p:nvSpPr>
          <p:cNvPr id="13" name="Google Shape;633;p34">
            <a:extLst>
              <a:ext uri="{FF2B5EF4-FFF2-40B4-BE49-F238E27FC236}">
                <a16:creationId xmlns:a16="http://schemas.microsoft.com/office/drawing/2014/main" id="{E3EBFA3E-05EA-4C93-84C7-09E238D61FA5}"/>
              </a:ext>
            </a:extLst>
          </p:cNvPr>
          <p:cNvSpPr txBox="1">
            <a:spLocks/>
          </p:cNvSpPr>
          <p:nvPr/>
        </p:nvSpPr>
        <p:spPr>
          <a:xfrm>
            <a:off x="2220034" y="204310"/>
            <a:ext cx="7751932" cy="204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spcBef>
                <a:spcPts val="0"/>
              </a:spcBef>
              <a:buClr>
                <a:srgbClr val="000000"/>
              </a:buClr>
            </a:pPr>
            <a:r>
              <a:rPr lang="en-US" b="1" dirty="0">
                <a:solidFill>
                  <a:srgbClr val="F5865B">
                    <a:lumMod val="75000"/>
                  </a:srgb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Trò chơi “Bin – go”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E0962D-E322-4A10-8C94-84498C66227F}"/>
              </a:ext>
            </a:extLst>
          </p:cNvPr>
          <p:cNvSpPr txBox="1"/>
          <p:nvPr/>
        </p:nvSpPr>
        <p:spPr>
          <a:xfrm>
            <a:off x="705441" y="2011199"/>
            <a:ext cx="7751931" cy="4209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+ GV phát cho mỗi HS một thẻ bin-gô có kẻ sẵn ô số.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+ GV đọc và </a:t>
            </a:r>
            <a:r>
              <a:rPr lang="nl-NL" sz="2400" dirty="0">
                <a:latin typeface="+mj-lt"/>
                <a:ea typeface="Calibri" panose="020F0502020204030204" pitchFamily="34" charset="0"/>
              </a:rPr>
              <a:t>viết lần lượt </a:t>
            </a: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các phép tính lên bảng (nhân, chia, cộng, trừ nhẩm các số tròn chục, trăm, nghìn trong phạm vi 100 000) 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+ HS tính rồi khoanh vào số chỉ kết quả trên thẻ.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+ HS nào khoanh đủ ba số theo một hàng (hàng dọc, ngang hay chéo) thì thắng cuộc và hô lớn “Bin – gô)</a:t>
            </a:r>
          </a:p>
        </p:txBody>
      </p:sp>
      <p:pic>
        <p:nvPicPr>
          <p:cNvPr id="2050" name="Picture 2" descr="Bingo Board Clipart Transparent PNG Hd, Games Board Digital Bingo Vector,  Digital Board, Board Game, Game PNG Image For Free Download | Bingo,  Digital board, Bingo board">
            <a:extLst>
              <a:ext uri="{FF2B5EF4-FFF2-40B4-BE49-F238E27FC236}">
                <a16:creationId xmlns:a16="http://schemas.microsoft.com/office/drawing/2014/main" id="{6EF576D2-79AF-4E7C-80CF-48C5CABC2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944" r="95000">
                        <a14:foregroundMark x1="7500" y1="44167" x2="7500" y2="44167"/>
                        <a14:foregroundMark x1="2222" y1="45000" x2="2222" y2="45000"/>
                        <a14:foregroundMark x1="95000" y1="41389" x2="95000" y2="4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458" b="23262"/>
          <a:stretch/>
        </p:blipFill>
        <p:spPr bwMode="auto">
          <a:xfrm rot="21022789">
            <a:off x="226924" y="612688"/>
            <a:ext cx="2871080" cy="14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Bingo - Free gaming icons">
            <a:extLst>
              <a:ext uri="{FF2B5EF4-FFF2-40B4-BE49-F238E27FC236}">
                <a16:creationId xmlns:a16="http://schemas.microsoft.com/office/drawing/2014/main" id="{041AC19F-775A-4273-83AD-0BB8FEDF26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Bingo - Free gaming icons">
            <a:extLst>
              <a:ext uri="{FF2B5EF4-FFF2-40B4-BE49-F238E27FC236}">
                <a16:creationId xmlns:a16="http://schemas.microsoft.com/office/drawing/2014/main" id="{FE59EDE8-71F4-46EB-A7FE-34EFF0FAB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2250">
            <a:off x="9030682" y="2394520"/>
            <a:ext cx="3001144" cy="300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76760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7654337" y="3384854"/>
            <a:ext cx="5702109" cy="391678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960078" y="85617"/>
            <a:ext cx="2625212" cy="182217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489569" y="4770208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E87FC23-D788-4674-BBBA-1104D4210F60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31" name="图片 5">
              <a:extLst>
                <a:ext uri="{FF2B5EF4-FFF2-40B4-BE49-F238E27FC236}">
                  <a16:creationId xmlns:a16="http://schemas.microsoft.com/office/drawing/2014/main" id="{D1EF3E4E-BA2D-4060-A55B-2621449DC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E7A6D94-0EBE-4222-BC72-A4B847FB1AA2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FBA82BF-5FC8-4821-B4BF-C9DBFA48275C}"/>
              </a:ext>
            </a:extLst>
          </p:cNvPr>
          <p:cNvSpPr txBox="1"/>
          <p:nvPr/>
        </p:nvSpPr>
        <p:spPr>
          <a:xfrm>
            <a:off x="833139" y="1818987"/>
            <a:ext cx="8110009" cy="2726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a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. 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Phép tính nào dưới đây có kết quả lớn nhất?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A. 1 500 × 7       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	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B. 2 109 × 5       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	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C. 1 807 × 6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b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. Phép tính nào dưới đây có kết quả bé nhất?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A. 18 126 : 3     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	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B. 43 120 : 8     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	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C. 52 200 : 9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56E94C-1FE9-42E1-AB99-563B19E927FF}"/>
              </a:ext>
            </a:extLst>
          </p:cNvPr>
          <p:cNvSpPr txBox="1"/>
          <p:nvPr/>
        </p:nvSpPr>
        <p:spPr>
          <a:xfrm>
            <a:off x="2441346" y="778292"/>
            <a:ext cx="7030064" cy="61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Chọn câu trả lời đúng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35" name="图片 17">
            <a:extLst>
              <a:ext uri="{FF2B5EF4-FFF2-40B4-BE49-F238E27FC236}">
                <a16:creationId xmlns:a16="http://schemas.microsoft.com/office/drawing/2014/main" id="{18B0B7F0-59CE-4092-A9BC-6948F6222F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6080332" y="1364311"/>
            <a:ext cx="1464603" cy="1123999"/>
          </a:xfrm>
          <a:prstGeom prst="rect">
            <a:avLst/>
          </a:prstGeom>
        </p:spPr>
      </p:pic>
      <p:pic>
        <p:nvPicPr>
          <p:cNvPr id="36" name="图片 18">
            <a:extLst>
              <a:ext uri="{FF2B5EF4-FFF2-40B4-BE49-F238E27FC236}">
                <a16:creationId xmlns:a16="http://schemas.microsoft.com/office/drawing/2014/main" id="{A92F199C-8CBB-4BC5-9FCD-DB9F89F4E7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09111" y="1818987"/>
            <a:ext cx="749290" cy="61134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CB95923-0C64-48E9-9ACD-5FCBD3A5E436}"/>
              </a:ext>
            </a:extLst>
          </p:cNvPr>
          <p:cNvSpPr/>
          <p:nvPr/>
        </p:nvSpPr>
        <p:spPr>
          <a:xfrm>
            <a:off x="6314025" y="2655288"/>
            <a:ext cx="511277" cy="5522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9E693AB-6687-4EFB-BC5A-24CC8D39573F}"/>
              </a:ext>
            </a:extLst>
          </p:cNvPr>
          <p:cNvSpPr/>
          <p:nvPr/>
        </p:nvSpPr>
        <p:spPr>
          <a:xfrm>
            <a:off x="3531486" y="4059108"/>
            <a:ext cx="511277" cy="5522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B887FA0-FB10-412B-A943-72C16099A2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4926175" y="3905789"/>
            <a:ext cx="1960249" cy="2424518"/>
          </a:xfrm>
          <a:prstGeom prst="rect">
            <a:avLst/>
          </a:prstGeom>
        </p:spPr>
      </p:pic>
      <p:pic>
        <p:nvPicPr>
          <p:cNvPr id="21" name="图片 18">
            <a:extLst>
              <a:ext uri="{FF2B5EF4-FFF2-40B4-BE49-F238E27FC236}">
                <a16:creationId xmlns:a16="http://schemas.microsoft.com/office/drawing/2014/main" id="{A4E819F2-5BA0-45C9-B125-E5C478839D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995117" y="5343244"/>
            <a:ext cx="1120727" cy="914400"/>
          </a:xfrm>
          <a:prstGeom prst="rect">
            <a:avLst/>
          </a:prstGeom>
        </p:spPr>
      </p:pic>
      <p:pic>
        <p:nvPicPr>
          <p:cNvPr id="23" name="图片 18">
            <a:extLst>
              <a:ext uri="{FF2B5EF4-FFF2-40B4-BE49-F238E27FC236}">
                <a16:creationId xmlns:a16="http://schemas.microsoft.com/office/drawing/2014/main" id="{FB310823-7623-469E-90F5-B17A013426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069596" y="4758822"/>
            <a:ext cx="646955" cy="527850"/>
          </a:xfrm>
          <a:prstGeom prst="rect">
            <a:avLst/>
          </a:prstGeom>
        </p:spPr>
      </p:pic>
      <p:pic>
        <p:nvPicPr>
          <p:cNvPr id="25" name="图片 21">
            <a:extLst>
              <a:ext uri="{FF2B5EF4-FFF2-40B4-BE49-F238E27FC236}">
                <a16:creationId xmlns:a16="http://schemas.microsoft.com/office/drawing/2014/main" id="{91399142-519B-4470-9000-002BDC9344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7313509" y="4611321"/>
            <a:ext cx="821663" cy="7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8103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4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">
            <a:extLst>
              <a:ext uri="{FF2B5EF4-FFF2-40B4-BE49-F238E27FC236}">
                <a16:creationId xmlns:a16="http://schemas.microsoft.com/office/drawing/2014/main" id="{EF82B0FA-6487-4789-8C91-B99A80A91BB4}"/>
              </a:ext>
            </a:extLst>
          </p:cNvPr>
          <p:cNvSpPr/>
          <p:nvPr/>
        </p:nvSpPr>
        <p:spPr>
          <a:xfrm>
            <a:off x="1806550" y="1762594"/>
            <a:ext cx="6897825" cy="3601697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义启嘟嘟体" pitchFamily="2" charset="-128"/>
                <a:cs typeface="义启嘟嘟体" pitchFamily="2" charset="-128"/>
              </a:rPr>
              <a:t>â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68" y="4416055"/>
            <a:ext cx="2183200" cy="16757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69" y="3998578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7986832" y="-481374"/>
            <a:ext cx="4205168" cy="29188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132" y="232069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2A9A7-F940-413A-97FB-674E7FD84C7B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B63B1934-7933-4D14-B542-4424C6E16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1FD1E5-E703-48F1-B7B6-FD6CFEDF4E15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38E868-C5A5-4FAC-AA2C-662017F926F6}"/>
                  </a:ext>
                </a:extLst>
              </p:cNvPr>
              <p:cNvSpPr txBox="1"/>
              <p:nvPr/>
            </p:nvSpPr>
            <p:spPr>
              <a:xfrm>
                <a:off x="2277911" y="2030180"/>
                <a:ext cx="4005097" cy="2726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indent="-514350" algn="just">
                  <a:lnSpc>
                    <a:spcPct val="150000"/>
                  </a:lnSpc>
                  <a:spcAft>
                    <a:spcPts val="800"/>
                  </a:spcAft>
                  <a:buAutoNum type="alphaLcPeriod"/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8 103 </a:t>
                </a:r>
                <a14:m>
                  <m:oMath xmlns:m="http://schemas.openxmlformats.org/officeDocument/2006/math">
                    <m:r>
                      <a:rPr lang="nl-NL" sz="26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5 – 4 135         </a:t>
                </a:r>
              </a:p>
              <a:p>
                <a:pPr marL="514350" indent="-514350" algn="just">
                  <a:lnSpc>
                    <a:spcPct val="150000"/>
                  </a:lnSpc>
                  <a:spcAft>
                    <a:spcPts val="800"/>
                  </a:spcAft>
                  <a:buAutoNum type="alphaLcPeriod"/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b. 24 360 : 8 + 9 600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c. (809 + 6 215) </a:t>
                </a:r>
                <a14:m>
                  <m:oMath xmlns:m="http://schemas.openxmlformats.org/officeDocument/2006/math">
                    <m:r>
                      <a:rPr lang="nl-NL" sz="26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4       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d. 17 286 – 45 234 : 9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38E868-C5A5-4FAC-AA2C-662017F92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911" y="2030180"/>
                <a:ext cx="4005097" cy="2726644"/>
              </a:xfrm>
              <a:prstGeom prst="rect">
                <a:avLst/>
              </a:prstGeom>
              <a:blipFill>
                <a:blip r:embed="rId7"/>
                <a:stretch>
                  <a:fillRect l="-2740" b="-4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BD8B9A0-01B3-46EB-AA3B-BCCBABCA33AC}"/>
              </a:ext>
            </a:extLst>
          </p:cNvPr>
          <p:cNvSpPr txBox="1"/>
          <p:nvPr/>
        </p:nvSpPr>
        <p:spPr>
          <a:xfrm>
            <a:off x="2260240" y="889312"/>
            <a:ext cx="6420464" cy="61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Tính giá trị của biểu thức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图片 7">
            <a:extLst>
              <a:ext uri="{FF2B5EF4-FFF2-40B4-BE49-F238E27FC236}">
                <a16:creationId xmlns:a16="http://schemas.microsoft.com/office/drawing/2014/main" id="{BCF5B8DF-01B8-4EA5-9AE4-C930AB4C1A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8209850" y="1370502"/>
            <a:ext cx="3989828" cy="5772517"/>
          </a:xfrm>
          <a:prstGeom prst="rect">
            <a:avLst/>
          </a:prstGeom>
        </p:spPr>
      </p:pic>
      <p:pic>
        <p:nvPicPr>
          <p:cNvPr id="25" name="图片 7">
            <a:extLst>
              <a:ext uri="{FF2B5EF4-FFF2-40B4-BE49-F238E27FC236}">
                <a16:creationId xmlns:a16="http://schemas.microsoft.com/office/drawing/2014/main" id="{DB80D2F7-147E-46FB-9632-172746266B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7342036" y="3250589"/>
            <a:ext cx="1833699" cy="2653011"/>
          </a:xfrm>
          <a:prstGeom prst="rect">
            <a:avLst/>
          </a:prstGeom>
        </p:spPr>
      </p:pic>
      <p:grpSp>
        <p:nvGrpSpPr>
          <p:cNvPr id="31" name="Google Shape;598;p52">
            <a:extLst>
              <a:ext uri="{FF2B5EF4-FFF2-40B4-BE49-F238E27FC236}">
                <a16:creationId xmlns:a16="http://schemas.microsoft.com/office/drawing/2014/main" id="{95B37D94-CB9F-4FCF-95EF-D76E1BB27BEC}"/>
              </a:ext>
            </a:extLst>
          </p:cNvPr>
          <p:cNvGrpSpPr/>
          <p:nvPr/>
        </p:nvGrpSpPr>
        <p:grpSpPr>
          <a:xfrm>
            <a:off x="600820" y="2243022"/>
            <a:ext cx="734370" cy="925944"/>
            <a:chOff x="686876" y="780156"/>
            <a:chExt cx="734370" cy="925944"/>
          </a:xfrm>
        </p:grpSpPr>
        <p:grpSp>
          <p:nvGrpSpPr>
            <p:cNvPr id="32" name="Google Shape;599;p52">
              <a:extLst>
                <a:ext uri="{FF2B5EF4-FFF2-40B4-BE49-F238E27FC236}">
                  <a16:creationId xmlns:a16="http://schemas.microsoft.com/office/drawing/2014/main" id="{1CC7E5C2-246F-4AAA-8261-41A84FC0D031}"/>
                </a:ext>
              </a:extLst>
            </p:cNvPr>
            <p:cNvGrpSpPr/>
            <p:nvPr/>
          </p:nvGrpSpPr>
          <p:grpSpPr>
            <a:xfrm rot="-1594518">
              <a:off x="851849" y="826615"/>
              <a:ext cx="404424" cy="833028"/>
              <a:chOff x="710250" y="687775"/>
              <a:chExt cx="404400" cy="832978"/>
            </a:xfrm>
          </p:grpSpPr>
          <p:sp>
            <p:nvSpPr>
              <p:cNvPr id="34" name="Google Shape;600;p52">
                <a:extLst>
                  <a:ext uri="{FF2B5EF4-FFF2-40B4-BE49-F238E27FC236}">
                    <a16:creationId xmlns:a16="http://schemas.microsoft.com/office/drawing/2014/main" id="{58804A1E-F7B0-4130-9A3E-07F4D6646CC5}"/>
                  </a:ext>
                </a:extLst>
              </p:cNvPr>
              <p:cNvSpPr/>
              <p:nvPr/>
            </p:nvSpPr>
            <p:spPr>
              <a:xfrm>
                <a:off x="710250" y="687775"/>
                <a:ext cx="404400" cy="404400"/>
              </a:xfrm>
              <a:prstGeom prst="ellipse">
                <a:avLst/>
              </a:prstGeom>
              <a:solidFill>
                <a:srgbClr val="BB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BBE2E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601;p52">
                <a:extLst>
                  <a:ext uri="{FF2B5EF4-FFF2-40B4-BE49-F238E27FC236}">
                    <a16:creationId xmlns:a16="http://schemas.microsoft.com/office/drawing/2014/main" id="{C84491E6-92A5-49B1-9D09-127E7BC5E568}"/>
                  </a:ext>
                </a:extLst>
              </p:cNvPr>
              <p:cNvSpPr/>
              <p:nvPr/>
            </p:nvSpPr>
            <p:spPr>
              <a:xfrm>
                <a:off x="713711" y="1274153"/>
                <a:ext cx="246600" cy="246600"/>
              </a:xfrm>
              <a:prstGeom prst="ellipse">
                <a:avLst/>
              </a:prstGeom>
              <a:solidFill>
                <a:srgbClr val="BB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BBE2E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602;p52">
              <a:extLst>
                <a:ext uri="{FF2B5EF4-FFF2-40B4-BE49-F238E27FC236}">
                  <a16:creationId xmlns:a16="http://schemas.microsoft.com/office/drawing/2014/main" id="{F2619E56-21E9-43E6-A882-3268D35E4437}"/>
                </a:ext>
              </a:extLst>
            </p:cNvPr>
            <p:cNvSpPr/>
            <p:nvPr/>
          </p:nvSpPr>
          <p:spPr>
            <a:xfrm rot="5400000">
              <a:off x="1231763" y="1175634"/>
              <a:ext cx="156000" cy="135000"/>
            </a:xfrm>
            <a:prstGeom prst="triangle">
              <a:avLst>
                <a:gd name="adj" fmla="val 50000"/>
              </a:avLst>
            </a:pr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7" name="图片 18">
            <a:extLst>
              <a:ext uri="{FF2B5EF4-FFF2-40B4-BE49-F238E27FC236}">
                <a16:creationId xmlns:a16="http://schemas.microsoft.com/office/drawing/2014/main" id="{D9A53B5C-7228-488A-9F62-AE4CBD03F3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84977" y="5314561"/>
            <a:ext cx="1120727" cy="914400"/>
          </a:xfrm>
          <a:prstGeom prst="rect">
            <a:avLst/>
          </a:prstGeom>
        </p:spPr>
      </p:pic>
      <p:pic>
        <p:nvPicPr>
          <p:cNvPr id="38" name="图片 18">
            <a:extLst>
              <a:ext uri="{FF2B5EF4-FFF2-40B4-BE49-F238E27FC236}">
                <a16:creationId xmlns:a16="http://schemas.microsoft.com/office/drawing/2014/main" id="{EB4EE4F5-902E-4E29-BCBE-2C53CA7539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19306" y="3884930"/>
            <a:ext cx="646955" cy="52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1043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任意多边形 13">
            <a:extLst>
              <a:ext uri="{FF2B5EF4-FFF2-40B4-BE49-F238E27FC236}">
                <a16:creationId xmlns:a16="http://schemas.microsoft.com/office/drawing/2014/main" id="{D2166665-D666-438B-B3D7-7DF63C16E6AE}"/>
              </a:ext>
            </a:extLst>
          </p:cNvPr>
          <p:cNvSpPr/>
          <p:nvPr/>
        </p:nvSpPr>
        <p:spPr>
          <a:xfrm>
            <a:off x="674120" y="2086206"/>
            <a:ext cx="4572745" cy="323433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</a:endParaRPr>
          </a:p>
        </p:txBody>
      </p:sp>
      <p:sp>
        <p:nvSpPr>
          <p:cNvPr id="38" name="任意多边形 22">
            <a:extLst>
              <a:ext uri="{FF2B5EF4-FFF2-40B4-BE49-F238E27FC236}">
                <a16:creationId xmlns:a16="http://schemas.microsoft.com/office/drawing/2014/main" id="{76E66C9D-D964-4ACC-8BC3-DB5EF0ED2D10}"/>
              </a:ext>
            </a:extLst>
          </p:cNvPr>
          <p:cNvSpPr/>
          <p:nvPr/>
        </p:nvSpPr>
        <p:spPr>
          <a:xfrm>
            <a:off x="5752621" y="2499610"/>
            <a:ext cx="4561640" cy="3569760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</a:endParaRPr>
          </a:p>
        </p:txBody>
      </p:sp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37768" y="805649"/>
            <a:ext cx="2024877" cy="15539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749FA8C-4F1A-4069-A2A9-6AA898910EDF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22" name="图片 5">
              <a:extLst>
                <a:ext uri="{FF2B5EF4-FFF2-40B4-BE49-F238E27FC236}">
                  <a16:creationId xmlns:a16="http://schemas.microsoft.com/office/drawing/2014/main" id="{100ADE55-EB82-4990-A956-240CE855E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BD29E2-76D3-42EA-B299-87BEA8F7A584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A4C813B-F930-48DB-A64F-A3E9D281B223}"/>
              </a:ext>
            </a:extLst>
          </p:cNvPr>
          <p:cNvSpPr txBox="1"/>
          <p:nvPr/>
        </p:nvSpPr>
        <p:spPr>
          <a:xfrm>
            <a:off x="2139704" y="841871"/>
            <a:ext cx="6459792" cy="61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Tính giá trị của biểu thức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30" name="图片 23">
            <a:extLst>
              <a:ext uri="{FF2B5EF4-FFF2-40B4-BE49-F238E27FC236}">
                <a16:creationId xmlns:a16="http://schemas.microsoft.com/office/drawing/2014/main" id="{2CFF3EE6-ACB9-4E6B-9ACD-F7D786DB72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614895" y="4985645"/>
            <a:ext cx="1178598" cy="1101838"/>
          </a:xfrm>
          <a:prstGeom prst="rect">
            <a:avLst/>
          </a:prstGeom>
        </p:spPr>
      </p:pic>
      <p:pic>
        <p:nvPicPr>
          <p:cNvPr id="31" name="图片 10">
            <a:extLst>
              <a:ext uri="{FF2B5EF4-FFF2-40B4-BE49-F238E27FC236}">
                <a16:creationId xmlns:a16="http://schemas.microsoft.com/office/drawing/2014/main" id="{C948E145-E30B-4A0F-AF2B-89CFFAD95F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6395515" y="756155"/>
            <a:ext cx="742253" cy="605603"/>
          </a:xfrm>
          <a:prstGeom prst="rect">
            <a:avLst/>
          </a:prstGeom>
        </p:spPr>
      </p:pic>
      <p:pic>
        <p:nvPicPr>
          <p:cNvPr id="32" name="图片 10">
            <a:extLst>
              <a:ext uri="{FF2B5EF4-FFF2-40B4-BE49-F238E27FC236}">
                <a16:creationId xmlns:a16="http://schemas.microsoft.com/office/drawing/2014/main" id="{D04092EB-BE72-477E-A66D-193AA0467B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709734" y="5320540"/>
            <a:ext cx="742253" cy="605603"/>
          </a:xfrm>
          <a:prstGeom prst="rect">
            <a:avLst/>
          </a:prstGeom>
        </p:spPr>
      </p:pic>
      <p:pic>
        <p:nvPicPr>
          <p:cNvPr id="34" name="图片 23">
            <a:extLst>
              <a:ext uri="{FF2B5EF4-FFF2-40B4-BE49-F238E27FC236}">
                <a16:creationId xmlns:a16="http://schemas.microsoft.com/office/drawing/2014/main" id="{3058CC21-AA67-48FC-8C91-FF46439A9B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226752" y="3683388"/>
            <a:ext cx="1557997" cy="145652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8F3E90D-39FB-4500-8A60-A9BADFF29068}"/>
              </a:ext>
            </a:extLst>
          </p:cNvPr>
          <p:cNvSpPr txBox="1"/>
          <p:nvPr/>
        </p:nvSpPr>
        <p:spPr>
          <a:xfrm>
            <a:off x="1034312" y="2149532"/>
            <a:ext cx="4572745" cy="273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nl-NL" sz="2600" b="1" dirty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a. </a:t>
            </a:r>
            <a:r>
              <a:rPr lang="nl-NL" sz="2600" dirty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8 103 × 5 – 4 135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= 40 515 – 4 135 = 36 380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nl-NL" sz="2600" b="1" dirty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b. </a:t>
            </a:r>
            <a:r>
              <a:rPr lang="nl-NL" sz="2600" dirty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24 360 : 8 + 9 600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= 3 045 + 9 600 = 12 645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8185DE-2E31-42B1-9407-F6D64943C9F9}"/>
              </a:ext>
            </a:extLst>
          </p:cNvPr>
          <p:cNvSpPr txBox="1"/>
          <p:nvPr/>
        </p:nvSpPr>
        <p:spPr>
          <a:xfrm>
            <a:off x="6038976" y="2809920"/>
            <a:ext cx="4892547" cy="2726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c. </a:t>
            </a:r>
            <a:r>
              <a:rPr kumimoji="0" lang="nl-NL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(809 + 6 215) × 4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= 7 024 × 4 = 28 096       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d. </a:t>
            </a:r>
            <a:r>
              <a:rPr kumimoji="0" lang="nl-NL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17 286 – 45 234 : 9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= 17 286 – 5 026 = 12 260</a:t>
            </a:r>
          </a:p>
        </p:txBody>
      </p:sp>
    </p:spTree>
    <p:extLst>
      <p:ext uri="{BB962C8B-B14F-4D97-AF65-F5344CB8AC3E}">
        <p14:creationId xmlns:p14="http://schemas.microsoft.com/office/powerpoint/2010/main" val="38822566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5" grpId="0" uiExpand="1" build="p"/>
      <p:bldP spid="3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thương hiệu gạo hữu cơ sạch">
            <a:extLst>
              <a:ext uri="{FF2B5EF4-FFF2-40B4-BE49-F238E27FC236}">
                <a16:creationId xmlns:a16="http://schemas.microsoft.com/office/drawing/2014/main" id="{41602C8F-7347-4618-BE35-9F0D55CED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572" y="2248893"/>
            <a:ext cx="3775573" cy="2993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016FA5A-20EE-400D-B46A-FB2447E5C154}"/>
              </a:ext>
            </a:extLst>
          </p:cNvPr>
          <p:cNvGrpSpPr/>
          <p:nvPr/>
        </p:nvGrpSpPr>
        <p:grpSpPr>
          <a:xfrm>
            <a:off x="506970" y="2048989"/>
            <a:ext cx="6132610" cy="2993248"/>
            <a:chOff x="5565229" y="2846720"/>
            <a:chExt cx="6132610" cy="2993248"/>
          </a:xfrm>
        </p:grpSpPr>
        <p:sp>
          <p:nvSpPr>
            <p:cNvPr id="10" name="任意多边形 9"/>
            <p:cNvSpPr/>
            <p:nvPr/>
          </p:nvSpPr>
          <p:spPr>
            <a:xfrm>
              <a:off x="5565229" y="2846720"/>
              <a:ext cx="6132610" cy="2993248"/>
            </a:xfrm>
            <a:custGeom>
              <a:avLst/>
              <a:gdLst>
                <a:gd name="connsiteX0" fmla="*/ 2014552 w 4253389"/>
                <a:gd name="connsiteY0" fmla="*/ 2282 h 2075819"/>
                <a:gd name="connsiteX1" fmla="*/ 63832 w 4253389"/>
                <a:gd name="connsiteY1" fmla="*/ 322322 h 2075819"/>
                <a:gd name="connsiteX2" fmla="*/ 795352 w 4253389"/>
                <a:gd name="connsiteY2" fmla="*/ 1983482 h 2075819"/>
                <a:gd name="connsiteX3" fmla="*/ 3919552 w 4253389"/>
                <a:gd name="connsiteY3" fmla="*/ 1693922 h 2075819"/>
                <a:gd name="connsiteX4" fmla="*/ 3950032 w 4253389"/>
                <a:gd name="connsiteY4" fmla="*/ 276602 h 2075819"/>
                <a:gd name="connsiteX5" fmla="*/ 2014552 w 4253389"/>
                <a:gd name="connsiteY5" fmla="*/ 2282 h 207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3389" h="2075819">
                  <a:moveTo>
                    <a:pt x="2014552" y="2282"/>
                  </a:moveTo>
                  <a:cubicBezTo>
                    <a:pt x="1366852" y="9902"/>
                    <a:pt x="267032" y="-7878"/>
                    <a:pt x="63832" y="322322"/>
                  </a:cubicBezTo>
                  <a:cubicBezTo>
                    <a:pt x="-139368" y="652522"/>
                    <a:pt x="152732" y="1754882"/>
                    <a:pt x="795352" y="1983482"/>
                  </a:cubicBezTo>
                  <a:cubicBezTo>
                    <a:pt x="1437972" y="2212082"/>
                    <a:pt x="3393772" y="1978402"/>
                    <a:pt x="3919552" y="1693922"/>
                  </a:cubicBezTo>
                  <a:cubicBezTo>
                    <a:pt x="4445332" y="1409442"/>
                    <a:pt x="4267532" y="563622"/>
                    <a:pt x="3950032" y="276602"/>
                  </a:cubicBezTo>
                  <a:cubicBezTo>
                    <a:pt x="3632532" y="-10418"/>
                    <a:pt x="2662252" y="-5338"/>
                    <a:pt x="2014552" y="22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1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Một cửa hàng có 1 350 kg gạo, sau khi bán thì số gạo giảm đi 3 lần. Hỏi cửa hàng đó còn lại bao nhiêu ki-lô-gam gạo? </a:t>
              </a:r>
              <a:endPara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065756-2DFD-4868-B144-CE828E34478F}"/>
                </a:ext>
              </a:extLst>
            </p:cNvPr>
            <p:cNvSpPr txBox="1"/>
            <p:nvPr/>
          </p:nvSpPr>
          <p:spPr>
            <a:xfrm>
              <a:off x="6069481" y="3046624"/>
              <a:ext cx="5125123" cy="2418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2600" dirty="0">
                  <a:effectLst/>
                  <a:latin typeface="+mj-lt"/>
                  <a:ea typeface="Calibri" panose="020F0502020204030204" pitchFamily="34" charset="0"/>
                </a:rPr>
                <a:t>Một cửa hàng có 1 350 kg gạo, sau khi bán thì số gạo giảm đi 3 lần. Hỏi cửa hàng đó còn lại bao nhiêu ki-lô-gam gạo? </a:t>
              </a:r>
              <a:endParaRPr lang="en-US" sz="2600" dirty="0">
                <a:effectLst/>
                <a:latin typeface="+mj-lt"/>
                <a:ea typeface="Calibri" panose="020F0502020204030204" pitchFamily="34" charset="0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9547594" y="850091"/>
            <a:ext cx="2216312" cy="17133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419940" y="884151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996239" y="4256058"/>
            <a:ext cx="1568989" cy="14668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97396" y="4758739"/>
            <a:ext cx="807677" cy="6589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984702" y="833885"/>
            <a:ext cx="807677" cy="65898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92AB964-C11F-4D5C-BEC2-CA68995E62A4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id="{89673F78-1504-45B7-A021-B792C8765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4E6A0A-88DE-4C7F-A27C-0725DB7EF495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70748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093" y="81449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41" y="492221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7300375" y="3545220"/>
            <a:ext cx="5702109" cy="391678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6697679" y="1791455"/>
            <a:ext cx="2191122" cy="152086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5406634" y="2571768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BBE6254-3433-4E72-8AFA-536F7A80BF32}"/>
              </a:ext>
            </a:extLst>
          </p:cNvPr>
          <p:cNvSpPr txBox="1"/>
          <p:nvPr/>
        </p:nvSpPr>
        <p:spPr>
          <a:xfrm>
            <a:off x="573804" y="534942"/>
            <a:ext cx="6774426" cy="5722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800" b="1" u="sng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Tóm tắt</a:t>
            </a:r>
            <a:endParaRPr lang="en-US" sz="2800" b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Có: 1 350 kg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Sau khi bán đi: số gạo giảm 3 lần.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Cửa hàng còn lại .?. kg gạo.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2800" b="1" u="sng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Bài giải</a:t>
            </a:r>
            <a:endParaRPr lang="en-US" sz="2800" b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Cửa hàng đó còn lại số ki-lô-gam gạo là: 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1 350 : 3 = 450 (kg)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Đáp số: 450 kg. 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80481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1020</Words>
  <Application>Microsoft Office PowerPoint</Application>
  <PresentationFormat>Màn hình rộng</PresentationFormat>
  <Paragraphs>115</Paragraphs>
  <Slides>19</Slides>
  <Notes>19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4" baseType="lpstr">
      <vt:lpstr>等线</vt:lpstr>
      <vt:lpstr>Arial</vt:lpstr>
      <vt:lpstr>Cambria Math</vt:lpstr>
      <vt:lpstr>Times New Roman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Administrator</cp:lastModifiedBy>
  <cp:revision>122</cp:revision>
  <dcterms:created xsi:type="dcterms:W3CDTF">2017-05-23T12:09:32Z</dcterms:created>
  <dcterms:modified xsi:type="dcterms:W3CDTF">2023-03-11T09:18:20Z</dcterms:modified>
</cp:coreProperties>
</file>